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svg" ContentType="image/svg+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280" r:id="rId3"/>
    <p:sldId id="259" r:id="rId4"/>
    <p:sldId id="260" r:id="rId5"/>
    <p:sldId id="261" r:id="rId6"/>
    <p:sldId id="281" r:id="rId7"/>
    <p:sldId id="265" r:id="rId8"/>
    <p:sldId id="282" r:id="rId9"/>
    <p:sldId id="271" r:id="rId10"/>
    <p:sldId id="283" r:id="rId11"/>
    <p:sldId id="263" r:id="rId12"/>
    <p:sldId id="264" r:id="rId13"/>
    <p:sldId id="266" r:id="rId14"/>
    <p:sldId id="267" r:id="rId15"/>
    <p:sldId id="286" r:id="rId16"/>
    <p:sldId id="285" r:id="rId17"/>
    <p:sldId id="287" r:id="rId18"/>
    <p:sldId id="284" r:id="rId19"/>
    <p:sldId id="288" r:id="rId20"/>
    <p:sldId id="289" r:id="rId21"/>
    <p:sldId id="290" r:id="rId22"/>
    <p:sldId id="268" r:id="rId23"/>
    <p:sldId id="291" r:id="rId24"/>
    <p:sldId id="270" r:id="rId25"/>
    <p:sldId id="292" r:id="rId26"/>
    <p:sldId id="293" r:id="rId27"/>
    <p:sldId id="269" r:id="rId28"/>
    <p:sldId id="294" r:id="rId29"/>
    <p:sldId id="275" r:id="rId30"/>
    <p:sldId id="295" r:id="rId31"/>
    <p:sldId id="296" r:id="rId32"/>
    <p:sldId id="299" r:id="rId33"/>
    <p:sldId id="297" r:id="rId34"/>
    <p:sldId id="298" r:id="rId35"/>
    <p:sldId id="273" r:id="rId36"/>
    <p:sldId id="300" r:id="rId37"/>
    <p:sldId id="303" r:id="rId38"/>
    <p:sldId id="304" r:id="rId39"/>
    <p:sldId id="274" r:id="rId40"/>
    <p:sldId id="306" r:id="rId41"/>
    <p:sldId id="307" r:id="rId42"/>
    <p:sldId id="278" r:id="rId43"/>
    <p:sldId id="305" r:id="rId44"/>
    <p:sldId id="308" r:id="rId45"/>
    <p:sldId id="309" r:id="rId46"/>
    <p:sldId id="310" r:id="rId47"/>
    <p:sldId id="257" r:id="rId48"/>
  </p:sldIdLst>
  <p:sldSz cx="12192000" cy="6858000"/>
  <p:notesSz cx="6858000" cy="9144000"/>
  <p:custDataLst>
    <p:tags r:id="rId5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78FFF"/>
    <a:srgbClr val="FFE26D"/>
    <a:srgbClr val="F39E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48"/>
  </p:normalViewPr>
  <p:slideViewPr>
    <p:cSldViewPr snapToGrid="0">
      <p:cViewPr>
        <p:scale>
          <a:sx n="88" d="100"/>
          <a:sy n="88" d="100"/>
        </p:scale>
        <p:origin x="280" y="9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tags" Target="tags/tag1.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C3391D-BBA1-4E21-8788-39476BD6213D}" type="datetimeFigureOut">
              <a:rPr lang="zh-CN" altLang="en-US" smtClean="0"/>
              <a:t>2020/6/23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3C7AFF-870E-41B5-9A70-032E6203F08F}" type="slidenum">
              <a:rPr lang="zh-CN" altLang="en-US" smtClean="0"/>
              <a:t>‹#›</a:t>
            </a:fld>
            <a:endParaRPr lang="zh-CN" altLang="en-US"/>
          </a:p>
        </p:txBody>
      </p:sp>
    </p:spTree>
    <p:extLst>
      <p:ext uri="{BB962C8B-B14F-4D97-AF65-F5344CB8AC3E}">
        <p14:creationId xmlns:p14="http://schemas.microsoft.com/office/powerpoint/2010/main" val="546930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C7AFF-870E-41B5-9A70-032E6203F08F}" type="slidenum">
              <a:rPr lang="zh-CN" altLang="en-US" smtClean="0"/>
              <a:t>1</a:t>
            </a:fld>
            <a:endParaRPr lang="zh-CN" altLang="en-US"/>
          </a:p>
        </p:txBody>
      </p:sp>
    </p:spTree>
    <p:extLst>
      <p:ext uri="{BB962C8B-B14F-4D97-AF65-F5344CB8AC3E}">
        <p14:creationId xmlns:p14="http://schemas.microsoft.com/office/powerpoint/2010/main" val="1860131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C7AFF-870E-41B5-9A70-032E6203F08F}" type="slidenum">
              <a:rPr lang="zh-CN" altLang="en-US" smtClean="0"/>
              <a:t>10</a:t>
            </a:fld>
            <a:endParaRPr lang="zh-CN" altLang="en-US"/>
          </a:p>
        </p:txBody>
      </p:sp>
    </p:spTree>
    <p:extLst>
      <p:ext uri="{BB962C8B-B14F-4D97-AF65-F5344CB8AC3E}">
        <p14:creationId xmlns:p14="http://schemas.microsoft.com/office/powerpoint/2010/main" val="13840871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C7AFF-870E-41B5-9A70-032E6203F08F}" type="slidenum">
              <a:rPr lang="zh-CN" altLang="en-US" smtClean="0"/>
              <a:t>11</a:t>
            </a:fld>
            <a:endParaRPr lang="zh-CN" altLang="en-US"/>
          </a:p>
        </p:txBody>
      </p:sp>
    </p:spTree>
    <p:extLst>
      <p:ext uri="{BB962C8B-B14F-4D97-AF65-F5344CB8AC3E}">
        <p14:creationId xmlns:p14="http://schemas.microsoft.com/office/powerpoint/2010/main" val="2220111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C7AFF-870E-41B5-9A70-032E6203F08F}" type="slidenum">
              <a:rPr lang="zh-CN" altLang="en-US" smtClean="0"/>
              <a:t>12</a:t>
            </a:fld>
            <a:endParaRPr lang="zh-CN" altLang="en-US"/>
          </a:p>
        </p:txBody>
      </p:sp>
    </p:spTree>
    <p:extLst>
      <p:ext uri="{BB962C8B-B14F-4D97-AF65-F5344CB8AC3E}">
        <p14:creationId xmlns:p14="http://schemas.microsoft.com/office/powerpoint/2010/main" val="33022042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C7AFF-870E-41B5-9A70-032E6203F08F}" type="slidenum">
              <a:rPr lang="zh-CN" altLang="en-US" smtClean="0"/>
              <a:t>13</a:t>
            </a:fld>
            <a:endParaRPr lang="zh-CN" altLang="en-US"/>
          </a:p>
        </p:txBody>
      </p:sp>
    </p:spTree>
    <p:extLst>
      <p:ext uri="{BB962C8B-B14F-4D97-AF65-F5344CB8AC3E}">
        <p14:creationId xmlns:p14="http://schemas.microsoft.com/office/powerpoint/2010/main" val="396005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C7AFF-870E-41B5-9A70-032E6203F08F}" type="slidenum">
              <a:rPr lang="zh-CN" altLang="en-US" smtClean="0"/>
              <a:t>14</a:t>
            </a:fld>
            <a:endParaRPr lang="zh-CN" altLang="en-US"/>
          </a:p>
        </p:txBody>
      </p:sp>
    </p:spTree>
    <p:extLst>
      <p:ext uri="{BB962C8B-B14F-4D97-AF65-F5344CB8AC3E}">
        <p14:creationId xmlns:p14="http://schemas.microsoft.com/office/powerpoint/2010/main" val="2467117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C7AFF-870E-41B5-9A70-032E6203F08F}" type="slidenum">
              <a:rPr lang="zh-CN" altLang="en-US" smtClean="0"/>
              <a:t>15</a:t>
            </a:fld>
            <a:endParaRPr lang="zh-CN" altLang="en-US"/>
          </a:p>
        </p:txBody>
      </p:sp>
    </p:spTree>
    <p:extLst>
      <p:ext uri="{BB962C8B-B14F-4D97-AF65-F5344CB8AC3E}">
        <p14:creationId xmlns:p14="http://schemas.microsoft.com/office/powerpoint/2010/main" val="2033708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C7AFF-870E-41B5-9A70-032E6203F08F}" type="slidenum">
              <a:rPr lang="zh-CN" altLang="en-US" smtClean="0"/>
              <a:t>16</a:t>
            </a:fld>
            <a:endParaRPr lang="zh-CN" altLang="en-US"/>
          </a:p>
        </p:txBody>
      </p:sp>
    </p:spTree>
    <p:extLst>
      <p:ext uri="{BB962C8B-B14F-4D97-AF65-F5344CB8AC3E}">
        <p14:creationId xmlns:p14="http://schemas.microsoft.com/office/powerpoint/2010/main" val="1009454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C7AFF-870E-41B5-9A70-032E6203F08F}" type="slidenum">
              <a:rPr lang="zh-CN" altLang="en-US" smtClean="0"/>
              <a:t>17</a:t>
            </a:fld>
            <a:endParaRPr lang="zh-CN" altLang="en-US"/>
          </a:p>
        </p:txBody>
      </p:sp>
    </p:spTree>
    <p:extLst>
      <p:ext uri="{BB962C8B-B14F-4D97-AF65-F5344CB8AC3E}">
        <p14:creationId xmlns:p14="http://schemas.microsoft.com/office/powerpoint/2010/main" val="710909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C7AFF-870E-41B5-9A70-032E6203F08F}" type="slidenum">
              <a:rPr lang="zh-CN" altLang="en-US" smtClean="0"/>
              <a:t>18</a:t>
            </a:fld>
            <a:endParaRPr lang="zh-CN" altLang="en-US"/>
          </a:p>
        </p:txBody>
      </p:sp>
    </p:spTree>
    <p:extLst>
      <p:ext uri="{BB962C8B-B14F-4D97-AF65-F5344CB8AC3E}">
        <p14:creationId xmlns:p14="http://schemas.microsoft.com/office/powerpoint/2010/main" val="6667057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C7AFF-870E-41B5-9A70-032E6203F08F}" type="slidenum">
              <a:rPr lang="zh-CN" altLang="en-US" smtClean="0"/>
              <a:t>19</a:t>
            </a:fld>
            <a:endParaRPr lang="zh-CN" altLang="en-US"/>
          </a:p>
        </p:txBody>
      </p:sp>
    </p:spTree>
    <p:extLst>
      <p:ext uri="{BB962C8B-B14F-4D97-AF65-F5344CB8AC3E}">
        <p14:creationId xmlns:p14="http://schemas.microsoft.com/office/powerpoint/2010/main" val="44122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C7AFF-870E-41B5-9A70-032E6203F08F}" type="slidenum">
              <a:rPr lang="zh-CN" altLang="en-US" smtClean="0"/>
              <a:t>2</a:t>
            </a:fld>
            <a:endParaRPr lang="zh-CN" altLang="en-US"/>
          </a:p>
        </p:txBody>
      </p:sp>
    </p:spTree>
    <p:extLst>
      <p:ext uri="{BB962C8B-B14F-4D97-AF65-F5344CB8AC3E}">
        <p14:creationId xmlns:p14="http://schemas.microsoft.com/office/powerpoint/2010/main" val="11846241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C7AFF-870E-41B5-9A70-032E6203F08F}" type="slidenum">
              <a:rPr lang="zh-CN" altLang="en-US" smtClean="0"/>
              <a:t>20</a:t>
            </a:fld>
            <a:endParaRPr lang="zh-CN" altLang="en-US"/>
          </a:p>
        </p:txBody>
      </p:sp>
    </p:spTree>
    <p:extLst>
      <p:ext uri="{BB962C8B-B14F-4D97-AF65-F5344CB8AC3E}">
        <p14:creationId xmlns:p14="http://schemas.microsoft.com/office/powerpoint/2010/main" val="60861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C7AFF-870E-41B5-9A70-032E6203F08F}" type="slidenum">
              <a:rPr lang="zh-CN" altLang="en-US" smtClean="0"/>
              <a:t>21</a:t>
            </a:fld>
            <a:endParaRPr lang="zh-CN" altLang="en-US"/>
          </a:p>
        </p:txBody>
      </p:sp>
    </p:spTree>
    <p:extLst>
      <p:ext uri="{BB962C8B-B14F-4D97-AF65-F5344CB8AC3E}">
        <p14:creationId xmlns:p14="http://schemas.microsoft.com/office/powerpoint/2010/main" val="11252857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C7AFF-870E-41B5-9A70-032E6203F08F}" type="slidenum">
              <a:rPr lang="zh-CN" altLang="en-US" smtClean="0"/>
              <a:t>22</a:t>
            </a:fld>
            <a:endParaRPr lang="zh-CN" altLang="en-US"/>
          </a:p>
        </p:txBody>
      </p:sp>
    </p:spTree>
    <p:extLst>
      <p:ext uri="{BB962C8B-B14F-4D97-AF65-F5344CB8AC3E}">
        <p14:creationId xmlns:p14="http://schemas.microsoft.com/office/powerpoint/2010/main" val="30672655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C7AFF-870E-41B5-9A70-032E6203F08F}" type="slidenum">
              <a:rPr lang="zh-CN" altLang="en-US" smtClean="0"/>
              <a:t>23</a:t>
            </a:fld>
            <a:endParaRPr lang="zh-CN" altLang="en-US"/>
          </a:p>
        </p:txBody>
      </p:sp>
    </p:spTree>
    <p:extLst>
      <p:ext uri="{BB962C8B-B14F-4D97-AF65-F5344CB8AC3E}">
        <p14:creationId xmlns:p14="http://schemas.microsoft.com/office/powerpoint/2010/main" val="2583102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C7AFF-870E-41B5-9A70-032E6203F08F}" type="slidenum">
              <a:rPr lang="zh-CN" altLang="en-US" smtClean="0"/>
              <a:t>24</a:t>
            </a:fld>
            <a:endParaRPr lang="zh-CN" altLang="en-US"/>
          </a:p>
        </p:txBody>
      </p:sp>
    </p:spTree>
    <p:extLst>
      <p:ext uri="{BB962C8B-B14F-4D97-AF65-F5344CB8AC3E}">
        <p14:creationId xmlns:p14="http://schemas.microsoft.com/office/powerpoint/2010/main" val="34182788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C7AFF-870E-41B5-9A70-032E6203F08F}" type="slidenum">
              <a:rPr lang="zh-CN" altLang="en-US" smtClean="0"/>
              <a:t>25</a:t>
            </a:fld>
            <a:endParaRPr lang="zh-CN" altLang="en-US"/>
          </a:p>
        </p:txBody>
      </p:sp>
    </p:spTree>
    <p:extLst>
      <p:ext uri="{BB962C8B-B14F-4D97-AF65-F5344CB8AC3E}">
        <p14:creationId xmlns:p14="http://schemas.microsoft.com/office/powerpoint/2010/main" val="7702002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C7AFF-870E-41B5-9A70-032E6203F08F}" type="slidenum">
              <a:rPr lang="zh-CN" altLang="en-US" smtClean="0"/>
              <a:t>26</a:t>
            </a:fld>
            <a:endParaRPr lang="zh-CN" altLang="en-US"/>
          </a:p>
        </p:txBody>
      </p:sp>
    </p:spTree>
    <p:extLst>
      <p:ext uri="{BB962C8B-B14F-4D97-AF65-F5344CB8AC3E}">
        <p14:creationId xmlns:p14="http://schemas.microsoft.com/office/powerpoint/2010/main" val="3848544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C7AFF-870E-41B5-9A70-032E6203F08F}" type="slidenum">
              <a:rPr lang="zh-CN" altLang="en-US" smtClean="0"/>
              <a:t>27</a:t>
            </a:fld>
            <a:endParaRPr lang="zh-CN" altLang="en-US"/>
          </a:p>
        </p:txBody>
      </p:sp>
    </p:spTree>
    <p:extLst>
      <p:ext uri="{BB962C8B-B14F-4D97-AF65-F5344CB8AC3E}">
        <p14:creationId xmlns:p14="http://schemas.microsoft.com/office/powerpoint/2010/main" val="23872132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C7AFF-870E-41B5-9A70-032E6203F08F}" type="slidenum">
              <a:rPr lang="zh-CN" altLang="en-US" smtClean="0"/>
              <a:t>28</a:t>
            </a:fld>
            <a:endParaRPr lang="zh-CN" altLang="en-US"/>
          </a:p>
        </p:txBody>
      </p:sp>
    </p:spTree>
    <p:extLst>
      <p:ext uri="{BB962C8B-B14F-4D97-AF65-F5344CB8AC3E}">
        <p14:creationId xmlns:p14="http://schemas.microsoft.com/office/powerpoint/2010/main" val="6441263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C7AFF-870E-41B5-9A70-032E6203F08F}" type="slidenum">
              <a:rPr lang="zh-CN" altLang="en-US" smtClean="0"/>
              <a:t>29</a:t>
            </a:fld>
            <a:endParaRPr lang="zh-CN" altLang="en-US"/>
          </a:p>
        </p:txBody>
      </p:sp>
    </p:spTree>
    <p:extLst>
      <p:ext uri="{BB962C8B-B14F-4D97-AF65-F5344CB8AC3E}">
        <p14:creationId xmlns:p14="http://schemas.microsoft.com/office/powerpoint/2010/main" val="36871859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C7AFF-870E-41B5-9A70-032E6203F08F}" type="slidenum">
              <a:rPr lang="zh-CN" altLang="en-US" smtClean="0"/>
              <a:t>3</a:t>
            </a:fld>
            <a:endParaRPr lang="zh-CN" altLang="en-US"/>
          </a:p>
        </p:txBody>
      </p:sp>
    </p:spTree>
    <p:extLst>
      <p:ext uri="{BB962C8B-B14F-4D97-AF65-F5344CB8AC3E}">
        <p14:creationId xmlns:p14="http://schemas.microsoft.com/office/powerpoint/2010/main" val="40102993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C7AFF-870E-41B5-9A70-032E6203F08F}" type="slidenum">
              <a:rPr lang="zh-CN" altLang="en-US" smtClean="0"/>
              <a:t>30</a:t>
            </a:fld>
            <a:endParaRPr lang="zh-CN" altLang="en-US"/>
          </a:p>
        </p:txBody>
      </p:sp>
    </p:spTree>
    <p:extLst>
      <p:ext uri="{BB962C8B-B14F-4D97-AF65-F5344CB8AC3E}">
        <p14:creationId xmlns:p14="http://schemas.microsoft.com/office/powerpoint/2010/main" val="4222231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C7AFF-870E-41B5-9A70-032E6203F08F}" type="slidenum">
              <a:rPr lang="zh-CN" altLang="en-US" smtClean="0"/>
              <a:t>31</a:t>
            </a:fld>
            <a:endParaRPr lang="zh-CN" altLang="en-US"/>
          </a:p>
        </p:txBody>
      </p:sp>
    </p:spTree>
    <p:extLst>
      <p:ext uri="{BB962C8B-B14F-4D97-AF65-F5344CB8AC3E}">
        <p14:creationId xmlns:p14="http://schemas.microsoft.com/office/powerpoint/2010/main" val="1935520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C7AFF-870E-41B5-9A70-032E6203F08F}" type="slidenum">
              <a:rPr lang="zh-CN" altLang="en-US" smtClean="0"/>
              <a:t>32</a:t>
            </a:fld>
            <a:endParaRPr lang="zh-CN" altLang="en-US"/>
          </a:p>
        </p:txBody>
      </p:sp>
    </p:spTree>
    <p:extLst>
      <p:ext uri="{BB962C8B-B14F-4D97-AF65-F5344CB8AC3E}">
        <p14:creationId xmlns:p14="http://schemas.microsoft.com/office/powerpoint/2010/main" val="7854891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C7AFF-870E-41B5-9A70-032E6203F08F}" type="slidenum">
              <a:rPr lang="zh-CN" altLang="en-US" smtClean="0"/>
              <a:t>33</a:t>
            </a:fld>
            <a:endParaRPr lang="zh-CN" altLang="en-US"/>
          </a:p>
        </p:txBody>
      </p:sp>
    </p:spTree>
    <p:extLst>
      <p:ext uri="{BB962C8B-B14F-4D97-AF65-F5344CB8AC3E}">
        <p14:creationId xmlns:p14="http://schemas.microsoft.com/office/powerpoint/2010/main" val="5631253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C7AFF-870E-41B5-9A70-032E6203F08F}" type="slidenum">
              <a:rPr lang="zh-CN" altLang="en-US" smtClean="0"/>
              <a:t>34</a:t>
            </a:fld>
            <a:endParaRPr lang="zh-CN" altLang="en-US"/>
          </a:p>
        </p:txBody>
      </p:sp>
    </p:spTree>
    <p:extLst>
      <p:ext uri="{BB962C8B-B14F-4D97-AF65-F5344CB8AC3E}">
        <p14:creationId xmlns:p14="http://schemas.microsoft.com/office/powerpoint/2010/main" val="19968853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C7AFF-870E-41B5-9A70-032E6203F08F}" type="slidenum">
              <a:rPr lang="zh-CN" altLang="en-US" smtClean="0"/>
              <a:t>35</a:t>
            </a:fld>
            <a:endParaRPr lang="zh-CN" altLang="en-US"/>
          </a:p>
        </p:txBody>
      </p:sp>
    </p:spTree>
    <p:extLst>
      <p:ext uri="{BB962C8B-B14F-4D97-AF65-F5344CB8AC3E}">
        <p14:creationId xmlns:p14="http://schemas.microsoft.com/office/powerpoint/2010/main" val="42711140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C7AFF-870E-41B5-9A70-032E6203F08F}" type="slidenum">
              <a:rPr lang="zh-CN" altLang="en-US" smtClean="0"/>
              <a:t>36</a:t>
            </a:fld>
            <a:endParaRPr lang="zh-CN" altLang="en-US"/>
          </a:p>
        </p:txBody>
      </p:sp>
    </p:spTree>
    <p:extLst>
      <p:ext uri="{BB962C8B-B14F-4D97-AF65-F5344CB8AC3E}">
        <p14:creationId xmlns:p14="http://schemas.microsoft.com/office/powerpoint/2010/main" val="6967615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C7AFF-870E-41B5-9A70-032E6203F08F}" type="slidenum">
              <a:rPr lang="zh-CN" altLang="en-US" smtClean="0"/>
              <a:t>37</a:t>
            </a:fld>
            <a:endParaRPr lang="zh-CN" altLang="en-US"/>
          </a:p>
        </p:txBody>
      </p:sp>
    </p:spTree>
    <p:extLst>
      <p:ext uri="{BB962C8B-B14F-4D97-AF65-F5344CB8AC3E}">
        <p14:creationId xmlns:p14="http://schemas.microsoft.com/office/powerpoint/2010/main" val="467834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C7AFF-870E-41B5-9A70-032E6203F08F}" type="slidenum">
              <a:rPr lang="zh-CN" altLang="en-US" smtClean="0"/>
              <a:t>38</a:t>
            </a:fld>
            <a:endParaRPr lang="zh-CN" altLang="en-US"/>
          </a:p>
        </p:txBody>
      </p:sp>
    </p:spTree>
    <p:extLst>
      <p:ext uri="{BB962C8B-B14F-4D97-AF65-F5344CB8AC3E}">
        <p14:creationId xmlns:p14="http://schemas.microsoft.com/office/powerpoint/2010/main" val="5866815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C7AFF-870E-41B5-9A70-032E6203F08F}" type="slidenum">
              <a:rPr lang="zh-CN" altLang="en-US" smtClean="0"/>
              <a:t>39</a:t>
            </a:fld>
            <a:endParaRPr lang="zh-CN" altLang="en-US"/>
          </a:p>
        </p:txBody>
      </p:sp>
    </p:spTree>
    <p:extLst>
      <p:ext uri="{BB962C8B-B14F-4D97-AF65-F5344CB8AC3E}">
        <p14:creationId xmlns:p14="http://schemas.microsoft.com/office/powerpoint/2010/main" val="1626566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C7AFF-870E-41B5-9A70-032E6203F08F}" type="slidenum">
              <a:rPr lang="zh-CN" altLang="en-US" smtClean="0"/>
              <a:t>4</a:t>
            </a:fld>
            <a:endParaRPr lang="zh-CN" altLang="en-US"/>
          </a:p>
        </p:txBody>
      </p:sp>
    </p:spTree>
    <p:extLst>
      <p:ext uri="{BB962C8B-B14F-4D97-AF65-F5344CB8AC3E}">
        <p14:creationId xmlns:p14="http://schemas.microsoft.com/office/powerpoint/2010/main" val="7026086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C7AFF-870E-41B5-9A70-032E6203F08F}" type="slidenum">
              <a:rPr lang="zh-CN" altLang="en-US" smtClean="0"/>
              <a:t>40</a:t>
            </a:fld>
            <a:endParaRPr lang="zh-CN" altLang="en-US"/>
          </a:p>
        </p:txBody>
      </p:sp>
    </p:spTree>
    <p:extLst>
      <p:ext uri="{BB962C8B-B14F-4D97-AF65-F5344CB8AC3E}">
        <p14:creationId xmlns:p14="http://schemas.microsoft.com/office/powerpoint/2010/main" val="12898984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C7AFF-870E-41B5-9A70-032E6203F08F}" type="slidenum">
              <a:rPr lang="zh-CN" altLang="en-US" smtClean="0"/>
              <a:t>41</a:t>
            </a:fld>
            <a:endParaRPr lang="zh-CN" altLang="en-US"/>
          </a:p>
        </p:txBody>
      </p:sp>
    </p:spTree>
    <p:extLst>
      <p:ext uri="{BB962C8B-B14F-4D97-AF65-F5344CB8AC3E}">
        <p14:creationId xmlns:p14="http://schemas.microsoft.com/office/powerpoint/2010/main" val="12565760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C7AFF-870E-41B5-9A70-032E6203F08F}" type="slidenum">
              <a:rPr lang="zh-CN" altLang="en-US" smtClean="0"/>
              <a:t>42</a:t>
            </a:fld>
            <a:endParaRPr lang="zh-CN" altLang="en-US"/>
          </a:p>
        </p:txBody>
      </p:sp>
    </p:spTree>
    <p:extLst>
      <p:ext uri="{BB962C8B-B14F-4D97-AF65-F5344CB8AC3E}">
        <p14:creationId xmlns:p14="http://schemas.microsoft.com/office/powerpoint/2010/main" val="32534872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C7AFF-870E-41B5-9A70-032E6203F08F}" type="slidenum">
              <a:rPr lang="zh-CN" altLang="en-US" smtClean="0"/>
              <a:t>43</a:t>
            </a:fld>
            <a:endParaRPr lang="zh-CN" altLang="en-US"/>
          </a:p>
        </p:txBody>
      </p:sp>
    </p:spTree>
    <p:extLst>
      <p:ext uri="{BB962C8B-B14F-4D97-AF65-F5344CB8AC3E}">
        <p14:creationId xmlns:p14="http://schemas.microsoft.com/office/powerpoint/2010/main" val="9659375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C7AFF-870E-41B5-9A70-032E6203F08F}" type="slidenum">
              <a:rPr lang="zh-CN" altLang="en-US" smtClean="0"/>
              <a:t>44</a:t>
            </a:fld>
            <a:endParaRPr lang="zh-CN" altLang="en-US"/>
          </a:p>
        </p:txBody>
      </p:sp>
    </p:spTree>
    <p:extLst>
      <p:ext uri="{BB962C8B-B14F-4D97-AF65-F5344CB8AC3E}">
        <p14:creationId xmlns:p14="http://schemas.microsoft.com/office/powerpoint/2010/main" val="14096873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C7AFF-870E-41B5-9A70-032E6203F08F}" type="slidenum">
              <a:rPr lang="zh-CN" altLang="en-US" smtClean="0"/>
              <a:t>45</a:t>
            </a:fld>
            <a:endParaRPr lang="zh-CN" altLang="en-US"/>
          </a:p>
        </p:txBody>
      </p:sp>
    </p:spTree>
    <p:extLst>
      <p:ext uri="{BB962C8B-B14F-4D97-AF65-F5344CB8AC3E}">
        <p14:creationId xmlns:p14="http://schemas.microsoft.com/office/powerpoint/2010/main" val="19843573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C7AFF-870E-41B5-9A70-032E6203F08F}" type="slidenum">
              <a:rPr lang="zh-CN" altLang="en-US" smtClean="0"/>
              <a:t>46</a:t>
            </a:fld>
            <a:endParaRPr lang="zh-CN" altLang="en-US"/>
          </a:p>
        </p:txBody>
      </p:sp>
    </p:spTree>
    <p:extLst>
      <p:ext uri="{BB962C8B-B14F-4D97-AF65-F5344CB8AC3E}">
        <p14:creationId xmlns:p14="http://schemas.microsoft.com/office/powerpoint/2010/main" val="19991447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C7AFF-870E-41B5-9A70-032E6203F08F}" type="slidenum">
              <a:rPr lang="zh-CN" altLang="en-US" smtClean="0"/>
              <a:t>47</a:t>
            </a:fld>
            <a:endParaRPr lang="zh-CN" altLang="en-US"/>
          </a:p>
        </p:txBody>
      </p:sp>
    </p:spTree>
    <p:extLst>
      <p:ext uri="{BB962C8B-B14F-4D97-AF65-F5344CB8AC3E}">
        <p14:creationId xmlns:p14="http://schemas.microsoft.com/office/powerpoint/2010/main" val="2940626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C7AFF-870E-41B5-9A70-032E6203F08F}" type="slidenum">
              <a:rPr lang="zh-CN" altLang="en-US" smtClean="0"/>
              <a:t>5</a:t>
            </a:fld>
            <a:endParaRPr lang="zh-CN" altLang="en-US"/>
          </a:p>
        </p:txBody>
      </p:sp>
    </p:spTree>
    <p:extLst>
      <p:ext uri="{BB962C8B-B14F-4D97-AF65-F5344CB8AC3E}">
        <p14:creationId xmlns:p14="http://schemas.microsoft.com/office/powerpoint/2010/main" val="3424693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C7AFF-870E-41B5-9A70-032E6203F08F}" type="slidenum">
              <a:rPr lang="zh-CN" altLang="en-US" smtClean="0"/>
              <a:t>6</a:t>
            </a:fld>
            <a:endParaRPr lang="zh-CN" altLang="en-US"/>
          </a:p>
        </p:txBody>
      </p:sp>
    </p:spTree>
    <p:extLst>
      <p:ext uri="{BB962C8B-B14F-4D97-AF65-F5344CB8AC3E}">
        <p14:creationId xmlns:p14="http://schemas.microsoft.com/office/powerpoint/2010/main" val="1037075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C7AFF-870E-41B5-9A70-032E6203F08F}" type="slidenum">
              <a:rPr lang="zh-CN" altLang="en-US" smtClean="0"/>
              <a:t>7</a:t>
            </a:fld>
            <a:endParaRPr lang="zh-CN" altLang="en-US"/>
          </a:p>
        </p:txBody>
      </p:sp>
    </p:spTree>
    <p:extLst>
      <p:ext uri="{BB962C8B-B14F-4D97-AF65-F5344CB8AC3E}">
        <p14:creationId xmlns:p14="http://schemas.microsoft.com/office/powerpoint/2010/main" val="2709369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C7AFF-870E-41B5-9A70-032E6203F08F}" type="slidenum">
              <a:rPr lang="zh-CN" altLang="en-US" smtClean="0"/>
              <a:t>8</a:t>
            </a:fld>
            <a:endParaRPr lang="zh-CN" altLang="en-US"/>
          </a:p>
        </p:txBody>
      </p:sp>
    </p:spTree>
    <p:extLst>
      <p:ext uri="{BB962C8B-B14F-4D97-AF65-F5344CB8AC3E}">
        <p14:creationId xmlns:p14="http://schemas.microsoft.com/office/powerpoint/2010/main" val="291293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E3C7AFF-870E-41B5-9A70-032E6203F08F}" type="slidenum">
              <a:rPr lang="zh-CN" altLang="en-US" smtClean="0"/>
              <a:t>9</a:t>
            </a:fld>
            <a:endParaRPr lang="zh-CN" altLang="en-US"/>
          </a:p>
        </p:txBody>
      </p:sp>
    </p:spTree>
    <p:extLst>
      <p:ext uri="{BB962C8B-B14F-4D97-AF65-F5344CB8AC3E}">
        <p14:creationId xmlns:p14="http://schemas.microsoft.com/office/powerpoint/2010/main" val="138594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3" name="图片 12" descr="图片包含 游戏机, 黑色, 白色, 桌子&#10;&#10;描述已自动生成">
            <a:extLst>
              <a:ext uri="{FF2B5EF4-FFF2-40B4-BE49-F238E27FC236}">
                <a16:creationId xmlns="" xmlns:a16="http://schemas.microsoft.com/office/drawing/2014/main" id="{691D1FA9-4E36-4197-AFC2-052A219DAD1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554" t="5925"/>
          <a:stretch/>
        </p:blipFill>
        <p:spPr>
          <a:xfrm>
            <a:off x="5423770" y="0"/>
            <a:ext cx="6768229" cy="6857999"/>
          </a:xfrm>
          <a:prstGeom prst="rect">
            <a:avLst/>
          </a:prstGeom>
        </p:spPr>
      </p:pic>
      <p:pic>
        <p:nvPicPr>
          <p:cNvPr id="16" name="图片 15" descr="图片包含 游戏机, 物体, 梳子&#10;&#10;描述已自动生成">
            <a:extLst>
              <a:ext uri="{FF2B5EF4-FFF2-40B4-BE49-F238E27FC236}">
                <a16:creationId xmlns="" xmlns:a16="http://schemas.microsoft.com/office/drawing/2014/main" id="{A57ECF4A-806E-4664-BE7E-69C51299525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73903" b="65178"/>
          <a:stretch/>
        </p:blipFill>
        <p:spPr>
          <a:xfrm>
            <a:off x="0" y="-3"/>
            <a:ext cx="3886947" cy="3879479"/>
          </a:xfrm>
          <a:prstGeom prst="rect">
            <a:avLst/>
          </a:prstGeom>
        </p:spPr>
      </p:pic>
      <p:sp>
        <p:nvSpPr>
          <p:cNvPr id="118" name="任意多边形: 形状 117">
            <a:extLst>
              <a:ext uri="{FF2B5EF4-FFF2-40B4-BE49-F238E27FC236}">
                <a16:creationId xmlns="" xmlns:a16="http://schemas.microsoft.com/office/drawing/2014/main" id="{B2F55DFE-BEF4-4641-ABC6-96B6CFDFD351}"/>
              </a:ext>
            </a:extLst>
          </p:cNvPr>
          <p:cNvSpPr/>
          <p:nvPr userDrawn="1"/>
        </p:nvSpPr>
        <p:spPr>
          <a:xfrm>
            <a:off x="0" y="0"/>
            <a:ext cx="12206920" cy="6858001"/>
          </a:xfrm>
          <a:custGeom>
            <a:avLst/>
            <a:gdLst>
              <a:gd name="connsiteX0" fmla="*/ 3073585 w 12236336"/>
              <a:gd name="connsiteY0" fmla="*/ 0 h 6858001"/>
              <a:gd name="connsiteX1" fmla="*/ 12236336 w 12236336"/>
              <a:gd name="connsiteY1" fmla="*/ 0 h 6858001"/>
              <a:gd name="connsiteX2" fmla="*/ 12236336 w 12236336"/>
              <a:gd name="connsiteY2" fmla="*/ 1623275 h 6858001"/>
              <a:gd name="connsiteX3" fmla="*/ 7062699 w 12236336"/>
              <a:gd name="connsiteY3" fmla="*/ 6858001 h 6858001"/>
              <a:gd name="connsiteX4" fmla="*/ 0 w 12236336"/>
              <a:gd name="connsiteY4" fmla="*/ 6858001 h 6858001"/>
              <a:gd name="connsiteX5" fmla="*/ 0 w 12236336"/>
              <a:gd name="connsiteY5" fmla="*/ 3109877 h 6858001"/>
              <a:gd name="connsiteX6" fmla="*/ 3073585 w 12236336"/>
              <a:gd name="connsiteY6"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6336" h="6858001">
                <a:moveTo>
                  <a:pt x="3073585" y="0"/>
                </a:moveTo>
                <a:lnTo>
                  <a:pt x="12236336" y="0"/>
                </a:lnTo>
                <a:lnTo>
                  <a:pt x="12236336" y="1623275"/>
                </a:lnTo>
                <a:lnTo>
                  <a:pt x="7062699" y="6858001"/>
                </a:lnTo>
                <a:lnTo>
                  <a:pt x="0" y="6858001"/>
                </a:lnTo>
                <a:lnTo>
                  <a:pt x="0" y="3109877"/>
                </a:lnTo>
                <a:lnTo>
                  <a:pt x="3073585" y="0"/>
                </a:lnTo>
                <a:close/>
              </a:path>
            </a:pathLst>
          </a:custGeom>
          <a:solidFill>
            <a:srgbClr val="FFE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descr="图片包含 游戏机&#10;&#10;描述已自动生成">
            <a:extLst>
              <a:ext uri="{FF2B5EF4-FFF2-40B4-BE49-F238E27FC236}">
                <a16:creationId xmlns="" xmlns:a16="http://schemas.microsoft.com/office/drawing/2014/main" id="{BA440122-46C5-4761-9397-6918868FB3E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5400000">
            <a:off x="-562228" y="3770673"/>
            <a:ext cx="1864982" cy="1280437"/>
          </a:xfrm>
          <a:prstGeom prst="rect">
            <a:avLst/>
          </a:prstGeom>
        </p:spPr>
      </p:pic>
      <p:grpSp>
        <p:nvGrpSpPr>
          <p:cNvPr id="109" name="组合 108">
            <a:extLst>
              <a:ext uri="{FF2B5EF4-FFF2-40B4-BE49-F238E27FC236}">
                <a16:creationId xmlns="" xmlns:a16="http://schemas.microsoft.com/office/drawing/2014/main" id="{D631917F-399E-4849-937D-B5E16570E636}"/>
              </a:ext>
            </a:extLst>
          </p:cNvPr>
          <p:cNvGrpSpPr/>
          <p:nvPr userDrawn="1"/>
        </p:nvGrpSpPr>
        <p:grpSpPr>
          <a:xfrm>
            <a:off x="746394" y="769811"/>
            <a:ext cx="10714132" cy="5318376"/>
            <a:chOff x="1182764" y="813750"/>
            <a:chExt cx="9826472" cy="5230496"/>
          </a:xfrm>
        </p:grpSpPr>
        <p:sp>
          <p:nvSpPr>
            <p:cNvPr id="10" name="矩形 9">
              <a:extLst>
                <a:ext uri="{FF2B5EF4-FFF2-40B4-BE49-F238E27FC236}">
                  <a16:creationId xmlns="" xmlns:a16="http://schemas.microsoft.com/office/drawing/2014/main" id="{680BA80E-FA53-4769-AFD1-2F437FCE22F7}"/>
                </a:ext>
              </a:extLst>
            </p:cNvPr>
            <p:cNvSpPr/>
            <p:nvPr userDrawn="1"/>
          </p:nvSpPr>
          <p:spPr>
            <a:xfrm>
              <a:off x="1621950" y="1208975"/>
              <a:ext cx="9387286" cy="4835271"/>
            </a:xfrm>
            <a:prstGeom prst="rect">
              <a:avLst/>
            </a:prstGeom>
            <a:solidFill>
              <a:srgbClr val="F39EC2"/>
            </a:solidFill>
            <a:ln w="635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8" name="组合 107">
              <a:extLst>
                <a:ext uri="{FF2B5EF4-FFF2-40B4-BE49-F238E27FC236}">
                  <a16:creationId xmlns="" xmlns:a16="http://schemas.microsoft.com/office/drawing/2014/main" id="{D58F6F46-0311-4777-BE3B-72F5420D2868}"/>
                </a:ext>
              </a:extLst>
            </p:cNvPr>
            <p:cNvGrpSpPr/>
            <p:nvPr userDrawn="1"/>
          </p:nvGrpSpPr>
          <p:grpSpPr>
            <a:xfrm>
              <a:off x="1182764" y="813750"/>
              <a:ext cx="9387286" cy="4835272"/>
              <a:chOff x="1182764" y="813750"/>
              <a:chExt cx="9387286" cy="4835272"/>
            </a:xfrm>
          </p:grpSpPr>
          <p:sp>
            <p:nvSpPr>
              <p:cNvPr id="19" name="任意多边形: 形状 18">
                <a:extLst>
                  <a:ext uri="{FF2B5EF4-FFF2-40B4-BE49-F238E27FC236}">
                    <a16:creationId xmlns="" xmlns:a16="http://schemas.microsoft.com/office/drawing/2014/main" id="{CFC85461-C6B6-4500-B202-BB1D66A96721}"/>
                  </a:ext>
                </a:extLst>
              </p:cNvPr>
              <p:cNvSpPr/>
              <p:nvPr userDrawn="1"/>
            </p:nvSpPr>
            <p:spPr>
              <a:xfrm rot="16200000">
                <a:off x="3458771" y="-1462257"/>
                <a:ext cx="4835271" cy="9387286"/>
              </a:xfrm>
              <a:custGeom>
                <a:avLst/>
                <a:gdLst>
                  <a:gd name="connsiteX0" fmla="*/ 4835271 w 4835271"/>
                  <a:gd name="connsiteY0" fmla="*/ 0 h 9387286"/>
                  <a:gd name="connsiteX1" fmla="*/ 4835271 w 4835271"/>
                  <a:gd name="connsiteY1" fmla="*/ 9387286 h 9387286"/>
                  <a:gd name="connsiteX2" fmla="*/ 1123405 w 4835271"/>
                  <a:gd name="connsiteY2" fmla="*/ 9387286 h 9387286"/>
                  <a:gd name="connsiteX3" fmla="*/ 0 w 4835271"/>
                  <a:gd name="connsiteY3" fmla="*/ 8263881 h 9387286"/>
                  <a:gd name="connsiteX4" fmla="*/ 0 w 4835271"/>
                  <a:gd name="connsiteY4" fmla="*/ 0 h 9387286"/>
                  <a:gd name="connsiteX5" fmla="*/ 4835271 w 4835271"/>
                  <a:gd name="connsiteY5" fmla="*/ 0 h 9387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5271" h="9387286">
                    <a:moveTo>
                      <a:pt x="4835271" y="0"/>
                    </a:moveTo>
                    <a:lnTo>
                      <a:pt x="4835271" y="9387286"/>
                    </a:lnTo>
                    <a:lnTo>
                      <a:pt x="1123405" y="9387286"/>
                    </a:lnTo>
                    <a:lnTo>
                      <a:pt x="0" y="8263881"/>
                    </a:lnTo>
                    <a:lnTo>
                      <a:pt x="0" y="0"/>
                    </a:lnTo>
                    <a:lnTo>
                      <a:pt x="4835271" y="0"/>
                    </a:lnTo>
                    <a:close/>
                  </a:path>
                </a:pathLst>
              </a:custGeom>
              <a:solidFill>
                <a:srgbClr val="678FFF"/>
              </a:solidFill>
              <a:ln w="635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dirty="0"/>
              </a:p>
            </p:txBody>
          </p:sp>
          <p:sp>
            <p:nvSpPr>
              <p:cNvPr id="20" name="任意多边形: 形状 19">
                <a:extLst>
                  <a:ext uri="{FF2B5EF4-FFF2-40B4-BE49-F238E27FC236}">
                    <a16:creationId xmlns="" xmlns:a16="http://schemas.microsoft.com/office/drawing/2014/main" id="{677FAC51-C4E7-4D89-9D3C-BE4D01D140E9}"/>
                  </a:ext>
                </a:extLst>
              </p:cNvPr>
              <p:cNvSpPr/>
              <p:nvPr userDrawn="1"/>
            </p:nvSpPr>
            <p:spPr>
              <a:xfrm rot="16200000" flipH="1" flipV="1">
                <a:off x="9446645" y="4525617"/>
                <a:ext cx="1123405" cy="1123405"/>
              </a:xfrm>
              <a:custGeom>
                <a:avLst/>
                <a:gdLst>
                  <a:gd name="connsiteX0" fmla="*/ 1123405 w 1123405"/>
                  <a:gd name="connsiteY0" fmla="*/ 1123405 h 1123405"/>
                  <a:gd name="connsiteX1" fmla="*/ 0 w 1123405"/>
                  <a:gd name="connsiteY1" fmla="*/ 1123405 h 1123405"/>
                  <a:gd name="connsiteX2" fmla="*/ 0 w 1123405"/>
                  <a:gd name="connsiteY2" fmla="*/ 0 h 1123405"/>
                  <a:gd name="connsiteX3" fmla="*/ 1123405 w 1123405"/>
                  <a:gd name="connsiteY3" fmla="*/ 1123405 h 1123405"/>
                </a:gdLst>
                <a:ahLst/>
                <a:cxnLst>
                  <a:cxn ang="0">
                    <a:pos x="connsiteX0" y="connsiteY0"/>
                  </a:cxn>
                  <a:cxn ang="0">
                    <a:pos x="connsiteX1" y="connsiteY1"/>
                  </a:cxn>
                  <a:cxn ang="0">
                    <a:pos x="connsiteX2" y="connsiteY2"/>
                  </a:cxn>
                  <a:cxn ang="0">
                    <a:pos x="connsiteX3" y="connsiteY3"/>
                  </a:cxn>
                </a:cxnLst>
                <a:rect l="l" t="t" r="r" b="b"/>
                <a:pathLst>
                  <a:path w="1123405" h="1123405">
                    <a:moveTo>
                      <a:pt x="1123405" y="1123405"/>
                    </a:moveTo>
                    <a:lnTo>
                      <a:pt x="0" y="1123405"/>
                    </a:lnTo>
                    <a:lnTo>
                      <a:pt x="0" y="0"/>
                    </a:lnTo>
                    <a:lnTo>
                      <a:pt x="1123405" y="1123405"/>
                    </a:lnTo>
                    <a:close/>
                  </a:path>
                </a:pathLst>
              </a:custGeom>
              <a:solidFill>
                <a:schemeClr val="bg1"/>
              </a:solidFill>
              <a:ln w="63500">
                <a:solidFill>
                  <a:schemeClr val="tx1">
                    <a:lumMod val="95000"/>
                    <a:lumOff val="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dirty="0"/>
              </a:p>
            </p:txBody>
          </p:sp>
        </p:grpSp>
      </p:grpSp>
      <p:pic>
        <p:nvPicPr>
          <p:cNvPr id="22" name="图片 21" descr="在地上&#10;&#10;描述已自动生成">
            <a:extLst>
              <a:ext uri="{FF2B5EF4-FFF2-40B4-BE49-F238E27FC236}">
                <a16:creationId xmlns="" xmlns:a16="http://schemas.microsoft.com/office/drawing/2014/main" id="{B2F41ED2-98C3-4757-A132-EAAC28AC071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rot="5400000">
            <a:off x="8410762" y="4906096"/>
            <a:ext cx="1155215" cy="1382666"/>
          </a:xfrm>
          <a:prstGeom prst="rect">
            <a:avLst/>
          </a:prstGeom>
        </p:spPr>
      </p:pic>
      <p:grpSp>
        <p:nvGrpSpPr>
          <p:cNvPr id="110" name="组合 109">
            <a:extLst>
              <a:ext uri="{FF2B5EF4-FFF2-40B4-BE49-F238E27FC236}">
                <a16:creationId xmlns="" xmlns:a16="http://schemas.microsoft.com/office/drawing/2014/main" id="{41757321-3C38-4CBB-A535-2FD3DE4565D7}"/>
              </a:ext>
            </a:extLst>
          </p:cNvPr>
          <p:cNvGrpSpPr/>
          <p:nvPr userDrawn="1"/>
        </p:nvGrpSpPr>
        <p:grpSpPr>
          <a:xfrm rot="5400000">
            <a:off x="9515658" y="1636101"/>
            <a:ext cx="1661194" cy="635411"/>
            <a:chOff x="1682898" y="4707972"/>
            <a:chExt cx="1661194" cy="635411"/>
          </a:xfrm>
        </p:grpSpPr>
        <p:sp>
          <p:nvSpPr>
            <p:cNvPr id="25" name="椭圆 24">
              <a:extLst>
                <a:ext uri="{FF2B5EF4-FFF2-40B4-BE49-F238E27FC236}">
                  <a16:creationId xmlns="" xmlns:a16="http://schemas.microsoft.com/office/drawing/2014/main" id="{5A2BB7A0-E9DF-421C-88FC-B09D3BEF9489}"/>
                </a:ext>
              </a:extLst>
            </p:cNvPr>
            <p:cNvSpPr/>
            <p:nvPr userDrawn="1"/>
          </p:nvSpPr>
          <p:spPr>
            <a:xfrm flipH="1">
              <a:off x="1682898" y="4707972"/>
              <a:ext cx="67174" cy="6717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 xmlns:a16="http://schemas.microsoft.com/office/drawing/2014/main" id="{A802EEA9-1E85-4795-881D-B42D48B179E7}"/>
                </a:ext>
              </a:extLst>
            </p:cNvPr>
            <p:cNvSpPr/>
            <p:nvPr userDrawn="1"/>
          </p:nvSpPr>
          <p:spPr>
            <a:xfrm flipH="1">
              <a:off x="1682898" y="4897384"/>
              <a:ext cx="67174" cy="6717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 xmlns:a16="http://schemas.microsoft.com/office/drawing/2014/main" id="{9CD8BBC4-EF46-4AE3-8524-878A46E22F31}"/>
                </a:ext>
              </a:extLst>
            </p:cNvPr>
            <p:cNvSpPr/>
            <p:nvPr userDrawn="1"/>
          </p:nvSpPr>
          <p:spPr>
            <a:xfrm flipH="1">
              <a:off x="1682898" y="5086797"/>
              <a:ext cx="67174" cy="6717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 xmlns:a16="http://schemas.microsoft.com/office/drawing/2014/main" id="{C3491CD9-FDF6-4D46-950A-D912C6474921}"/>
                </a:ext>
              </a:extLst>
            </p:cNvPr>
            <p:cNvSpPr/>
            <p:nvPr userDrawn="1"/>
          </p:nvSpPr>
          <p:spPr>
            <a:xfrm flipH="1">
              <a:off x="1682898" y="5276209"/>
              <a:ext cx="67174" cy="6717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 xmlns:a16="http://schemas.microsoft.com/office/drawing/2014/main" id="{80855A63-E98F-4147-8A46-C160E802C389}"/>
                </a:ext>
              </a:extLst>
            </p:cNvPr>
            <p:cNvSpPr/>
            <p:nvPr userDrawn="1"/>
          </p:nvSpPr>
          <p:spPr>
            <a:xfrm flipH="1">
              <a:off x="1910615" y="4707972"/>
              <a:ext cx="67174" cy="6717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 xmlns:a16="http://schemas.microsoft.com/office/drawing/2014/main" id="{281E0519-52D9-4C7A-A137-EC3C84395D2D}"/>
                </a:ext>
              </a:extLst>
            </p:cNvPr>
            <p:cNvSpPr/>
            <p:nvPr userDrawn="1"/>
          </p:nvSpPr>
          <p:spPr>
            <a:xfrm flipH="1">
              <a:off x="1910615" y="4897384"/>
              <a:ext cx="67174" cy="6717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 xmlns:a16="http://schemas.microsoft.com/office/drawing/2014/main" id="{223CC290-6F19-4C77-9906-0729DA1B07B4}"/>
                </a:ext>
              </a:extLst>
            </p:cNvPr>
            <p:cNvSpPr/>
            <p:nvPr userDrawn="1"/>
          </p:nvSpPr>
          <p:spPr>
            <a:xfrm flipH="1">
              <a:off x="1910615" y="5086797"/>
              <a:ext cx="67174" cy="6717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 xmlns:a16="http://schemas.microsoft.com/office/drawing/2014/main" id="{F8A02FBE-F28A-4692-8E1F-15BA1601E73F}"/>
                </a:ext>
              </a:extLst>
            </p:cNvPr>
            <p:cNvSpPr/>
            <p:nvPr userDrawn="1"/>
          </p:nvSpPr>
          <p:spPr>
            <a:xfrm flipH="1">
              <a:off x="1910615" y="5276209"/>
              <a:ext cx="67174" cy="6717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 xmlns:a16="http://schemas.microsoft.com/office/drawing/2014/main" id="{119E0F67-C2A9-4EF3-AAC4-74E811B7E2BB}"/>
                </a:ext>
              </a:extLst>
            </p:cNvPr>
            <p:cNvSpPr/>
            <p:nvPr userDrawn="1"/>
          </p:nvSpPr>
          <p:spPr>
            <a:xfrm flipH="1">
              <a:off x="2138332" y="4707972"/>
              <a:ext cx="67174" cy="6717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 xmlns:a16="http://schemas.microsoft.com/office/drawing/2014/main" id="{2A2ED522-F381-4E9E-825A-C7B29A612845}"/>
                </a:ext>
              </a:extLst>
            </p:cNvPr>
            <p:cNvSpPr/>
            <p:nvPr userDrawn="1"/>
          </p:nvSpPr>
          <p:spPr>
            <a:xfrm flipH="1">
              <a:off x="2138332" y="4897384"/>
              <a:ext cx="67174" cy="6717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 xmlns:a16="http://schemas.microsoft.com/office/drawing/2014/main" id="{2643B1DC-7CFD-4594-9F30-7A430937554B}"/>
                </a:ext>
              </a:extLst>
            </p:cNvPr>
            <p:cNvSpPr/>
            <p:nvPr userDrawn="1"/>
          </p:nvSpPr>
          <p:spPr>
            <a:xfrm flipH="1">
              <a:off x="2138332" y="5086797"/>
              <a:ext cx="67174" cy="6717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 xmlns:a16="http://schemas.microsoft.com/office/drawing/2014/main" id="{14731BD0-B233-4529-A7B3-2CBC94E853D4}"/>
                </a:ext>
              </a:extLst>
            </p:cNvPr>
            <p:cNvSpPr/>
            <p:nvPr userDrawn="1"/>
          </p:nvSpPr>
          <p:spPr>
            <a:xfrm flipH="1">
              <a:off x="2138332" y="5276209"/>
              <a:ext cx="67174" cy="6717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 xmlns:a16="http://schemas.microsoft.com/office/drawing/2014/main" id="{46078876-41AC-4441-B4B3-75ECFAC3F7F7}"/>
                </a:ext>
              </a:extLst>
            </p:cNvPr>
            <p:cNvSpPr/>
            <p:nvPr userDrawn="1"/>
          </p:nvSpPr>
          <p:spPr>
            <a:xfrm flipH="1">
              <a:off x="2366049" y="4707972"/>
              <a:ext cx="67174" cy="6717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 xmlns:a16="http://schemas.microsoft.com/office/drawing/2014/main" id="{0A88B4F7-F720-475A-8AF5-B30492996AB2}"/>
                </a:ext>
              </a:extLst>
            </p:cNvPr>
            <p:cNvSpPr/>
            <p:nvPr userDrawn="1"/>
          </p:nvSpPr>
          <p:spPr>
            <a:xfrm flipH="1">
              <a:off x="2366049" y="4897384"/>
              <a:ext cx="67174" cy="6717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 xmlns:a16="http://schemas.microsoft.com/office/drawing/2014/main" id="{E78D3343-61F9-4005-8DF2-629DEB9B0380}"/>
                </a:ext>
              </a:extLst>
            </p:cNvPr>
            <p:cNvSpPr/>
            <p:nvPr userDrawn="1"/>
          </p:nvSpPr>
          <p:spPr>
            <a:xfrm flipH="1">
              <a:off x="2366049" y="5086797"/>
              <a:ext cx="67174" cy="6717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 xmlns:a16="http://schemas.microsoft.com/office/drawing/2014/main" id="{F35EA2ED-9ECB-4BD1-873A-FBA010A27435}"/>
                </a:ext>
              </a:extLst>
            </p:cNvPr>
            <p:cNvSpPr/>
            <p:nvPr userDrawn="1"/>
          </p:nvSpPr>
          <p:spPr>
            <a:xfrm flipH="1">
              <a:off x="2366049" y="5276209"/>
              <a:ext cx="67174" cy="6717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 xmlns:a16="http://schemas.microsoft.com/office/drawing/2014/main" id="{60B0F329-3BF8-4F43-8E7C-0D931653D4C9}"/>
                </a:ext>
              </a:extLst>
            </p:cNvPr>
            <p:cNvSpPr/>
            <p:nvPr userDrawn="1"/>
          </p:nvSpPr>
          <p:spPr>
            <a:xfrm flipH="1">
              <a:off x="2593766" y="4707972"/>
              <a:ext cx="67174" cy="6717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 xmlns:a16="http://schemas.microsoft.com/office/drawing/2014/main" id="{4C459CEF-0325-4B09-87FA-19C26FFE7650}"/>
                </a:ext>
              </a:extLst>
            </p:cNvPr>
            <p:cNvSpPr/>
            <p:nvPr userDrawn="1"/>
          </p:nvSpPr>
          <p:spPr>
            <a:xfrm flipH="1">
              <a:off x="2593766" y="4897384"/>
              <a:ext cx="67174" cy="6717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 xmlns:a16="http://schemas.microsoft.com/office/drawing/2014/main" id="{1798F92B-3DA6-4A9F-928D-6FAEC3AF1155}"/>
                </a:ext>
              </a:extLst>
            </p:cNvPr>
            <p:cNvSpPr/>
            <p:nvPr userDrawn="1"/>
          </p:nvSpPr>
          <p:spPr>
            <a:xfrm flipH="1">
              <a:off x="2593766" y="5086797"/>
              <a:ext cx="67174" cy="6717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 xmlns:a16="http://schemas.microsoft.com/office/drawing/2014/main" id="{5A17AE42-4E65-43F6-AB65-8D7F7F0FA359}"/>
                </a:ext>
              </a:extLst>
            </p:cNvPr>
            <p:cNvSpPr/>
            <p:nvPr userDrawn="1"/>
          </p:nvSpPr>
          <p:spPr>
            <a:xfrm flipH="1">
              <a:off x="2593766" y="5276209"/>
              <a:ext cx="67174" cy="6717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 xmlns:a16="http://schemas.microsoft.com/office/drawing/2014/main" id="{DCB1FAF1-7200-4C7E-834C-D145E6194338}"/>
                </a:ext>
              </a:extLst>
            </p:cNvPr>
            <p:cNvSpPr/>
            <p:nvPr userDrawn="1"/>
          </p:nvSpPr>
          <p:spPr>
            <a:xfrm flipH="1">
              <a:off x="2821484" y="4707972"/>
              <a:ext cx="67174" cy="6717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 xmlns:a16="http://schemas.microsoft.com/office/drawing/2014/main" id="{144FA777-0EDD-42F4-819D-D83EBA7398EB}"/>
                </a:ext>
              </a:extLst>
            </p:cNvPr>
            <p:cNvSpPr/>
            <p:nvPr userDrawn="1"/>
          </p:nvSpPr>
          <p:spPr>
            <a:xfrm flipH="1">
              <a:off x="2821484" y="4897384"/>
              <a:ext cx="67174" cy="6717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 xmlns:a16="http://schemas.microsoft.com/office/drawing/2014/main" id="{9A9D41B6-6C8F-4114-AA51-5E8DDB1FE776}"/>
                </a:ext>
              </a:extLst>
            </p:cNvPr>
            <p:cNvSpPr/>
            <p:nvPr userDrawn="1"/>
          </p:nvSpPr>
          <p:spPr>
            <a:xfrm flipH="1">
              <a:off x="2821484" y="5086797"/>
              <a:ext cx="67174" cy="6717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 xmlns:a16="http://schemas.microsoft.com/office/drawing/2014/main" id="{364390CF-E65E-4213-8957-26D3C2288293}"/>
                </a:ext>
              </a:extLst>
            </p:cNvPr>
            <p:cNvSpPr/>
            <p:nvPr userDrawn="1"/>
          </p:nvSpPr>
          <p:spPr>
            <a:xfrm flipH="1">
              <a:off x="2821484" y="5276209"/>
              <a:ext cx="67174" cy="6717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 xmlns:a16="http://schemas.microsoft.com/office/drawing/2014/main" id="{F91E4408-D9A2-432F-9F50-94487F951F6C}"/>
                </a:ext>
              </a:extLst>
            </p:cNvPr>
            <p:cNvSpPr/>
            <p:nvPr userDrawn="1"/>
          </p:nvSpPr>
          <p:spPr>
            <a:xfrm flipH="1">
              <a:off x="3049201" y="4707972"/>
              <a:ext cx="67174" cy="6717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 xmlns:a16="http://schemas.microsoft.com/office/drawing/2014/main" id="{592DF8E2-035D-4C20-9799-AA5F84248909}"/>
                </a:ext>
              </a:extLst>
            </p:cNvPr>
            <p:cNvSpPr/>
            <p:nvPr userDrawn="1"/>
          </p:nvSpPr>
          <p:spPr>
            <a:xfrm flipH="1">
              <a:off x="3049201" y="4897384"/>
              <a:ext cx="67174" cy="6717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 xmlns:a16="http://schemas.microsoft.com/office/drawing/2014/main" id="{7F7E7667-2281-4051-950A-8A7B5CCFB04E}"/>
                </a:ext>
              </a:extLst>
            </p:cNvPr>
            <p:cNvSpPr/>
            <p:nvPr userDrawn="1"/>
          </p:nvSpPr>
          <p:spPr>
            <a:xfrm flipH="1">
              <a:off x="3049201" y="5086797"/>
              <a:ext cx="67174" cy="6717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 xmlns:a16="http://schemas.microsoft.com/office/drawing/2014/main" id="{C162BA75-23A6-4D0A-B31D-2B51354D7BEF}"/>
                </a:ext>
              </a:extLst>
            </p:cNvPr>
            <p:cNvSpPr/>
            <p:nvPr userDrawn="1"/>
          </p:nvSpPr>
          <p:spPr>
            <a:xfrm flipH="1">
              <a:off x="3049201" y="5276209"/>
              <a:ext cx="67174" cy="6717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 xmlns:a16="http://schemas.microsoft.com/office/drawing/2014/main" id="{04AA8146-8ACB-44C3-9846-DCF0D68F8A31}"/>
                </a:ext>
              </a:extLst>
            </p:cNvPr>
            <p:cNvSpPr/>
            <p:nvPr userDrawn="1"/>
          </p:nvSpPr>
          <p:spPr>
            <a:xfrm flipH="1">
              <a:off x="3276918" y="4707972"/>
              <a:ext cx="67174" cy="6717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 xmlns:a16="http://schemas.microsoft.com/office/drawing/2014/main" id="{7B3E3237-BFF1-4DC4-873D-6376AB1AD4F2}"/>
                </a:ext>
              </a:extLst>
            </p:cNvPr>
            <p:cNvSpPr/>
            <p:nvPr userDrawn="1"/>
          </p:nvSpPr>
          <p:spPr>
            <a:xfrm flipH="1">
              <a:off x="3276918" y="4897384"/>
              <a:ext cx="67174" cy="6717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 xmlns:a16="http://schemas.microsoft.com/office/drawing/2014/main" id="{8A536ED4-531A-47B7-A76D-3ECBAB587E5F}"/>
                </a:ext>
              </a:extLst>
            </p:cNvPr>
            <p:cNvSpPr/>
            <p:nvPr userDrawn="1"/>
          </p:nvSpPr>
          <p:spPr>
            <a:xfrm flipH="1">
              <a:off x="3276918" y="5086797"/>
              <a:ext cx="67174" cy="6717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 xmlns:a16="http://schemas.microsoft.com/office/drawing/2014/main" id="{72536FBD-0EB3-4F29-A323-08CF53156D12}"/>
                </a:ext>
              </a:extLst>
            </p:cNvPr>
            <p:cNvSpPr/>
            <p:nvPr userDrawn="1"/>
          </p:nvSpPr>
          <p:spPr>
            <a:xfrm flipH="1">
              <a:off x="3276918" y="5276209"/>
              <a:ext cx="67174" cy="6717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8" name="椭圆 127">
            <a:extLst>
              <a:ext uri="{FF2B5EF4-FFF2-40B4-BE49-F238E27FC236}">
                <a16:creationId xmlns="" xmlns:a16="http://schemas.microsoft.com/office/drawing/2014/main" id="{822C1B08-FE6E-416D-B983-E57880D321B9}"/>
              </a:ext>
            </a:extLst>
          </p:cNvPr>
          <p:cNvSpPr/>
          <p:nvPr userDrawn="1"/>
        </p:nvSpPr>
        <p:spPr>
          <a:xfrm>
            <a:off x="1107461" y="1123209"/>
            <a:ext cx="586988" cy="586988"/>
          </a:xfrm>
          <a:prstGeom prst="ellipse">
            <a:avLst/>
          </a:prstGeom>
          <a:solidFill>
            <a:schemeClr val="bg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 xmlns:a16="http://schemas.microsoft.com/office/drawing/2014/main" id="{AB389820-F1B7-400D-A30A-2C1317B9D352}"/>
              </a:ext>
            </a:extLst>
          </p:cNvPr>
          <p:cNvSpPr/>
          <p:nvPr userDrawn="1"/>
        </p:nvSpPr>
        <p:spPr>
          <a:xfrm>
            <a:off x="10981666" y="234658"/>
            <a:ext cx="334219" cy="334219"/>
          </a:xfrm>
          <a:prstGeom prst="ellipse">
            <a:avLst/>
          </a:prstGeom>
          <a:solidFill>
            <a:srgbClr val="678FFF"/>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a:extLst>
              <a:ext uri="{FF2B5EF4-FFF2-40B4-BE49-F238E27FC236}">
                <a16:creationId xmlns="" xmlns:a16="http://schemas.microsoft.com/office/drawing/2014/main" id="{2F27230E-49B3-4A00-AB7D-8368AB45996B}"/>
              </a:ext>
            </a:extLst>
          </p:cNvPr>
          <p:cNvSpPr/>
          <p:nvPr userDrawn="1"/>
        </p:nvSpPr>
        <p:spPr>
          <a:xfrm>
            <a:off x="880385" y="6245366"/>
            <a:ext cx="260194" cy="260194"/>
          </a:xfrm>
          <a:prstGeom prst="ellipse">
            <a:avLst/>
          </a:prstGeom>
          <a:solidFill>
            <a:srgbClr val="F39EC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40428379"/>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8"/>
                                        </p:tgtEl>
                                        <p:attrNameLst>
                                          <p:attrName>style.visibility</p:attrName>
                                        </p:attrNameLst>
                                      </p:cBhvr>
                                      <p:to>
                                        <p:strVal val="visible"/>
                                      </p:to>
                                    </p:set>
                                    <p:animEffect transition="in" filter="fade">
                                      <p:cBhvr>
                                        <p:cTn id="15" dur="500"/>
                                        <p:tgtEl>
                                          <p:spTgt spid="11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9"/>
                                        </p:tgtEl>
                                        <p:attrNameLst>
                                          <p:attrName>style.visibility</p:attrName>
                                        </p:attrNameLst>
                                      </p:cBhvr>
                                      <p:to>
                                        <p:strVal val="visible"/>
                                      </p:to>
                                    </p:set>
                                    <p:animEffect transition="in" filter="fade">
                                      <p:cBhvr>
                                        <p:cTn id="23" dur="500"/>
                                        <p:tgtEl>
                                          <p:spTgt spid="10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28"/>
                                        </p:tgtEl>
                                        <p:attrNameLst>
                                          <p:attrName>style.visibility</p:attrName>
                                        </p:attrNameLst>
                                      </p:cBhvr>
                                      <p:to>
                                        <p:strVal val="visible"/>
                                      </p:to>
                                    </p:set>
                                    <p:animEffect transition="in" filter="fade">
                                      <p:cBhvr>
                                        <p:cTn id="35" dur="500"/>
                                        <p:tgtEl>
                                          <p:spTgt spid="128"/>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29"/>
                                        </p:tgtEl>
                                        <p:attrNameLst>
                                          <p:attrName>style.visibility</p:attrName>
                                        </p:attrNameLst>
                                      </p:cBhvr>
                                      <p:to>
                                        <p:strVal val="visible"/>
                                      </p:to>
                                    </p:set>
                                    <p:animEffect transition="in" filter="fade">
                                      <p:cBhvr>
                                        <p:cTn id="39" dur="500"/>
                                        <p:tgtEl>
                                          <p:spTgt spid="129"/>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30"/>
                                        </p:tgtEl>
                                        <p:attrNameLst>
                                          <p:attrName>style.visibility</p:attrName>
                                        </p:attrNameLst>
                                      </p:cBhvr>
                                      <p:to>
                                        <p:strVal val="visible"/>
                                      </p:to>
                                    </p:set>
                                    <p:animEffect transition="in" filter="fade">
                                      <p:cBhvr>
                                        <p:cTn id="43"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128" grpId="0" animBg="1"/>
      <p:bldP spid="129" grpId="0" animBg="1"/>
      <p:bldP spid="130"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rgbClr val="FFE26D"/>
        </a:solidFill>
        <a:effectLst/>
      </p:bgPr>
    </p:bg>
    <p:spTree>
      <p:nvGrpSpPr>
        <p:cNvPr id="1" name=""/>
        <p:cNvGrpSpPr/>
        <p:nvPr/>
      </p:nvGrpSpPr>
      <p:grpSpPr>
        <a:xfrm>
          <a:off x="0" y="0"/>
          <a:ext cx="0" cy="0"/>
          <a:chOff x="0" y="0"/>
          <a:chExt cx="0" cy="0"/>
        </a:xfrm>
      </p:grpSpPr>
      <p:grpSp>
        <p:nvGrpSpPr>
          <p:cNvPr id="63" name="组合 62">
            <a:extLst>
              <a:ext uri="{FF2B5EF4-FFF2-40B4-BE49-F238E27FC236}">
                <a16:creationId xmlns="" xmlns:a16="http://schemas.microsoft.com/office/drawing/2014/main" id="{546BD52C-C7CD-427F-8A9F-D651A7398D39}"/>
              </a:ext>
            </a:extLst>
          </p:cNvPr>
          <p:cNvGrpSpPr/>
          <p:nvPr userDrawn="1"/>
        </p:nvGrpSpPr>
        <p:grpSpPr>
          <a:xfrm>
            <a:off x="445924" y="285621"/>
            <a:ext cx="2094569" cy="801178"/>
            <a:chOff x="-5703912" y="11267029"/>
            <a:chExt cx="3055696" cy="1168811"/>
          </a:xfrm>
          <a:solidFill>
            <a:schemeClr val="tx1">
              <a:lumMod val="95000"/>
              <a:lumOff val="5000"/>
            </a:schemeClr>
          </a:solidFill>
        </p:grpSpPr>
        <p:grpSp>
          <p:nvGrpSpPr>
            <p:cNvPr id="64" name="组合 63">
              <a:extLst>
                <a:ext uri="{FF2B5EF4-FFF2-40B4-BE49-F238E27FC236}">
                  <a16:creationId xmlns="" xmlns:a16="http://schemas.microsoft.com/office/drawing/2014/main" id="{F653315E-54C3-4FF7-BBA7-4C48E83F2C6E}"/>
                </a:ext>
              </a:extLst>
            </p:cNvPr>
            <p:cNvGrpSpPr/>
            <p:nvPr userDrawn="1"/>
          </p:nvGrpSpPr>
          <p:grpSpPr>
            <a:xfrm flipH="1">
              <a:off x="-5703912" y="11267029"/>
              <a:ext cx="123564" cy="1168811"/>
              <a:chOff x="-5580349" y="11267029"/>
              <a:chExt cx="153173" cy="1448888"/>
            </a:xfrm>
            <a:grpFill/>
          </p:grpSpPr>
          <p:sp>
            <p:nvSpPr>
              <p:cNvPr id="100" name="椭圆 99">
                <a:extLst>
                  <a:ext uri="{FF2B5EF4-FFF2-40B4-BE49-F238E27FC236}">
                    <a16:creationId xmlns="" xmlns:a16="http://schemas.microsoft.com/office/drawing/2014/main" id="{9C9AA5AB-811A-4B25-9495-4A06B2DAB57D}"/>
                  </a:ext>
                </a:extLst>
              </p:cNvPr>
              <p:cNvSpPr/>
              <p:nvPr userDrawn="1"/>
            </p:nvSpPr>
            <p:spPr>
              <a:xfrm>
                <a:off x="-5580349" y="11267029"/>
                <a:ext cx="153173" cy="1531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 xmlns:a16="http://schemas.microsoft.com/office/drawing/2014/main" id="{B48BC78D-90AC-48A5-9A14-00BA61674323}"/>
                  </a:ext>
                </a:extLst>
              </p:cNvPr>
              <p:cNvSpPr/>
              <p:nvPr userDrawn="1"/>
            </p:nvSpPr>
            <p:spPr>
              <a:xfrm>
                <a:off x="-5580349" y="11698934"/>
                <a:ext cx="153173" cy="1531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 xmlns:a16="http://schemas.microsoft.com/office/drawing/2014/main" id="{DF0F35E9-EBED-4A8A-B880-2699660D7781}"/>
                  </a:ext>
                </a:extLst>
              </p:cNvPr>
              <p:cNvSpPr/>
              <p:nvPr userDrawn="1"/>
            </p:nvSpPr>
            <p:spPr>
              <a:xfrm>
                <a:off x="-5580349" y="12130839"/>
                <a:ext cx="153173" cy="1531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 xmlns:a16="http://schemas.microsoft.com/office/drawing/2014/main" id="{08F1F46C-159E-4FC1-8B80-9BE0A4E5807B}"/>
                  </a:ext>
                </a:extLst>
              </p:cNvPr>
              <p:cNvSpPr/>
              <p:nvPr userDrawn="1"/>
            </p:nvSpPr>
            <p:spPr>
              <a:xfrm>
                <a:off x="-5580349" y="12562744"/>
                <a:ext cx="153173" cy="1531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 name="组合 64">
              <a:extLst>
                <a:ext uri="{FF2B5EF4-FFF2-40B4-BE49-F238E27FC236}">
                  <a16:creationId xmlns="" xmlns:a16="http://schemas.microsoft.com/office/drawing/2014/main" id="{D47FB3D0-515C-478D-A73E-E397A45A1DA9}"/>
                </a:ext>
              </a:extLst>
            </p:cNvPr>
            <p:cNvGrpSpPr/>
            <p:nvPr userDrawn="1"/>
          </p:nvGrpSpPr>
          <p:grpSpPr>
            <a:xfrm flipH="1">
              <a:off x="-5285036" y="11267029"/>
              <a:ext cx="123564" cy="1168811"/>
              <a:chOff x="-5580349" y="11267029"/>
              <a:chExt cx="153173" cy="1448888"/>
            </a:xfrm>
            <a:grpFill/>
          </p:grpSpPr>
          <p:sp>
            <p:nvSpPr>
              <p:cNvPr id="96" name="椭圆 95">
                <a:extLst>
                  <a:ext uri="{FF2B5EF4-FFF2-40B4-BE49-F238E27FC236}">
                    <a16:creationId xmlns="" xmlns:a16="http://schemas.microsoft.com/office/drawing/2014/main" id="{F90A9B63-FAE0-4ED8-9A83-266ECA7848D8}"/>
                  </a:ext>
                </a:extLst>
              </p:cNvPr>
              <p:cNvSpPr/>
              <p:nvPr userDrawn="1"/>
            </p:nvSpPr>
            <p:spPr>
              <a:xfrm>
                <a:off x="-5580349" y="11267029"/>
                <a:ext cx="153173" cy="1531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 xmlns:a16="http://schemas.microsoft.com/office/drawing/2014/main" id="{DFCF9845-8A8F-44AC-98AD-E19B40079610}"/>
                  </a:ext>
                </a:extLst>
              </p:cNvPr>
              <p:cNvSpPr/>
              <p:nvPr userDrawn="1"/>
            </p:nvSpPr>
            <p:spPr>
              <a:xfrm>
                <a:off x="-5580349" y="11698934"/>
                <a:ext cx="153173" cy="1531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 xmlns:a16="http://schemas.microsoft.com/office/drawing/2014/main" id="{5729B7E5-7D2B-4F30-A2B2-780A69A594EC}"/>
                  </a:ext>
                </a:extLst>
              </p:cNvPr>
              <p:cNvSpPr/>
              <p:nvPr userDrawn="1"/>
            </p:nvSpPr>
            <p:spPr>
              <a:xfrm>
                <a:off x="-5580349" y="12130839"/>
                <a:ext cx="153173" cy="1531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 xmlns:a16="http://schemas.microsoft.com/office/drawing/2014/main" id="{C2A642C2-74DB-417E-A619-C112984308D0}"/>
                  </a:ext>
                </a:extLst>
              </p:cNvPr>
              <p:cNvSpPr/>
              <p:nvPr userDrawn="1"/>
            </p:nvSpPr>
            <p:spPr>
              <a:xfrm>
                <a:off x="-5580349" y="12562744"/>
                <a:ext cx="153173" cy="1531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6" name="组合 65">
              <a:extLst>
                <a:ext uri="{FF2B5EF4-FFF2-40B4-BE49-F238E27FC236}">
                  <a16:creationId xmlns="" xmlns:a16="http://schemas.microsoft.com/office/drawing/2014/main" id="{AF6EC268-A826-4EA7-87DF-9F4DED379518}"/>
                </a:ext>
              </a:extLst>
            </p:cNvPr>
            <p:cNvGrpSpPr/>
            <p:nvPr userDrawn="1"/>
          </p:nvGrpSpPr>
          <p:grpSpPr>
            <a:xfrm flipH="1">
              <a:off x="-4866160" y="11267029"/>
              <a:ext cx="123564" cy="1168811"/>
              <a:chOff x="-5580349" y="11267029"/>
              <a:chExt cx="153173" cy="1448888"/>
            </a:xfrm>
            <a:grpFill/>
          </p:grpSpPr>
          <p:sp>
            <p:nvSpPr>
              <p:cNvPr id="92" name="椭圆 91">
                <a:extLst>
                  <a:ext uri="{FF2B5EF4-FFF2-40B4-BE49-F238E27FC236}">
                    <a16:creationId xmlns="" xmlns:a16="http://schemas.microsoft.com/office/drawing/2014/main" id="{A3C8D9FD-F179-4215-8EA2-911DAF4DCFE2}"/>
                  </a:ext>
                </a:extLst>
              </p:cNvPr>
              <p:cNvSpPr/>
              <p:nvPr userDrawn="1"/>
            </p:nvSpPr>
            <p:spPr>
              <a:xfrm>
                <a:off x="-5580349" y="11267029"/>
                <a:ext cx="153173" cy="1531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 xmlns:a16="http://schemas.microsoft.com/office/drawing/2014/main" id="{A6638ADE-B4F6-4686-BF8A-4D91547C5BFD}"/>
                  </a:ext>
                </a:extLst>
              </p:cNvPr>
              <p:cNvSpPr/>
              <p:nvPr userDrawn="1"/>
            </p:nvSpPr>
            <p:spPr>
              <a:xfrm>
                <a:off x="-5580349" y="11698934"/>
                <a:ext cx="153173" cy="1531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 xmlns:a16="http://schemas.microsoft.com/office/drawing/2014/main" id="{1919BBE7-11EA-40BC-99F6-A607832763D0}"/>
                  </a:ext>
                </a:extLst>
              </p:cNvPr>
              <p:cNvSpPr/>
              <p:nvPr userDrawn="1"/>
            </p:nvSpPr>
            <p:spPr>
              <a:xfrm>
                <a:off x="-5580349" y="12130839"/>
                <a:ext cx="153173" cy="1531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a:extLst>
                  <a:ext uri="{FF2B5EF4-FFF2-40B4-BE49-F238E27FC236}">
                    <a16:creationId xmlns="" xmlns:a16="http://schemas.microsoft.com/office/drawing/2014/main" id="{04557141-6A53-4AE2-9308-9D4760CC4845}"/>
                  </a:ext>
                </a:extLst>
              </p:cNvPr>
              <p:cNvSpPr/>
              <p:nvPr userDrawn="1"/>
            </p:nvSpPr>
            <p:spPr>
              <a:xfrm>
                <a:off x="-5580349" y="12562744"/>
                <a:ext cx="153173" cy="1531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 xmlns:a16="http://schemas.microsoft.com/office/drawing/2014/main" id="{B8AB7D5B-57FD-41B2-85BC-3E068C6D345D}"/>
                </a:ext>
              </a:extLst>
            </p:cNvPr>
            <p:cNvGrpSpPr/>
            <p:nvPr userDrawn="1"/>
          </p:nvGrpSpPr>
          <p:grpSpPr>
            <a:xfrm flipH="1">
              <a:off x="-4447284" y="11267029"/>
              <a:ext cx="123564" cy="1168811"/>
              <a:chOff x="-5580349" y="11267029"/>
              <a:chExt cx="153173" cy="1448888"/>
            </a:xfrm>
            <a:grpFill/>
          </p:grpSpPr>
          <p:sp>
            <p:nvSpPr>
              <p:cNvPr id="88" name="椭圆 87">
                <a:extLst>
                  <a:ext uri="{FF2B5EF4-FFF2-40B4-BE49-F238E27FC236}">
                    <a16:creationId xmlns="" xmlns:a16="http://schemas.microsoft.com/office/drawing/2014/main" id="{E58B88FC-F001-4B16-9973-D97A5107FB9C}"/>
                  </a:ext>
                </a:extLst>
              </p:cNvPr>
              <p:cNvSpPr/>
              <p:nvPr userDrawn="1"/>
            </p:nvSpPr>
            <p:spPr>
              <a:xfrm>
                <a:off x="-5580349" y="11267029"/>
                <a:ext cx="153173" cy="1531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a:extLst>
                  <a:ext uri="{FF2B5EF4-FFF2-40B4-BE49-F238E27FC236}">
                    <a16:creationId xmlns="" xmlns:a16="http://schemas.microsoft.com/office/drawing/2014/main" id="{9E586958-9099-4732-A782-A4F25FD17861}"/>
                  </a:ext>
                </a:extLst>
              </p:cNvPr>
              <p:cNvSpPr/>
              <p:nvPr userDrawn="1"/>
            </p:nvSpPr>
            <p:spPr>
              <a:xfrm>
                <a:off x="-5580349" y="11698934"/>
                <a:ext cx="153173" cy="1531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 xmlns:a16="http://schemas.microsoft.com/office/drawing/2014/main" id="{7586B979-B91D-4FBD-A279-9F15980576BD}"/>
                  </a:ext>
                </a:extLst>
              </p:cNvPr>
              <p:cNvSpPr/>
              <p:nvPr userDrawn="1"/>
            </p:nvSpPr>
            <p:spPr>
              <a:xfrm>
                <a:off x="-5580349" y="12130839"/>
                <a:ext cx="153173" cy="1531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 xmlns:a16="http://schemas.microsoft.com/office/drawing/2014/main" id="{060A5CFB-1617-44EE-AA85-872EF6C4C187}"/>
                  </a:ext>
                </a:extLst>
              </p:cNvPr>
              <p:cNvSpPr/>
              <p:nvPr userDrawn="1"/>
            </p:nvSpPr>
            <p:spPr>
              <a:xfrm>
                <a:off x="-5580349" y="12562744"/>
                <a:ext cx="153173" cy="1531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67">
              <a:extLst>
                <a:ext uri="{FF2B5EF4-FFF2-40B4-BE49-F238E27FC236}">
                  <a16:creationId xmlns="" xmlns:a16="http://schemas.microsoft.com/office/drawing/2014/main" id="{0A75FB3C-7629-469F-8C22-AF7EA17C1332}"/>
                </a:ext>
              </a:extLst>
            </p:cNvPr>
            <p:cNvGrpSpPr/>
            <p:nvPr userDrawn="1"/>
          </p:nvGrpSpPr>
          <p:grpSpPr>
            <a:xfrm flipH="1">
              <a:off x="-4028408" y="11267029"/>
              <a:ext cx="123564" cy="1168811"/>
              <a:chOff x="-5580349" y="11267029"/>
              <a:chExt cx="153173" cy="1448888"/>
            </a:xfrm>
            <a:grpFill/>
          </p:grpSpPr>
          <p:sp>
            <p:nvSpPr>
              <p:cNvPr id="84" name="椭圆 83">
                <a:extLst>
                  <a:ext uri="{FF2B5EF4-FFF2-40B4-BE49-F238E27FC236}">
                    <a16:creationId xmlns="" xmlns:a16="http://schemas.microsoft.com/office/drawing/2014/main" id="{463633F9-6BBD-4C01-9A94-8CDCDBC84F12}"/>
                  </a:ext>
                </a:extLst>
              </p:cNvPr>
              <p:cNvSpPr/>
              <p:nvPr userDrawn="1"/>
            </p:nvSpPr>
            <p:spPr>
              <a:xfrm>
                <a:off x="-5580349" y="11267029"/>
                <a:ext cx="153173" cy="1531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 xmlns:a16="http://schemas.microsoft.com/office/drawing/2014/main" id="{940AF6CE-DB28-4766-A162-EE9CAAC1722C}"/>
                  </a:ext>
                </a:extLst>
              </p:cNvPr>
              <p:cNvSpPr/>
              <p:nvPr userDrawn="1"/>
            </p:nvSpPr>
            <p:spPr>
              <a:xfrm>
                <a:off x="-5580349" y="11698934"/>
                <a:ext cx="153173" cy="1531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 xmlns:a16="http://schemas.microsoft.com/office/drawing/2014/main" id="{4E360318-CF00-424B-AE1F-825F649E1887}"/>
                  </a:ext>
                </a:extLst>
              </p:cNvPr>
              <p:cNvSpPr/>
              <p:nvPr userDrawn="1"/>
            </p:nvSpPr>
            <p:spPr>
              <a:xfrm>
                <a:off x="-5580349" y="12130839"/>
                <a:ext cx="153173" cy="1531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 xmlns:a16="http://schemas.microsoft.com/office/drawing/2014/main" id="{A0335E8C-1ACD-495E-BAC6-A333F82B0770}"/>
                  </a:ext>
                </a:extLst>
              </p:cNvPr>
              <p:cNvSpPr/>
              <p:nvPr userDrawn="1"/>
            </p:nvSpPr>
            <p:spPr>
              <a:xfrm>
                <a:off x="-5580349" y="12562744"/>
                <a:ext cx="153173" cy="1531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组合 68">
              <a:extLst>
                <a:ext uri="{FF2B5EF4-FFF2-40B4-BE49-F238E27FC236}">
                  <a16:creationId xmlns="" xmlns:a16="http://schemas.microsoft.com/office/drawing/2014/main" id="{56E5B029-F179-4EA1-BF9D-89B76E0E8974}"/>
                </a:ext>
              </a:extLst>
            </p:cNvPr>
            <p:cNvGrpSpPr/>
            <p:nvPr userDrawn="1"/>
          </p:nvGrpSpPr>
          <p:grpSpPr>
            <a:xfrm flipH="1">
              <a:off x="-3609532" y="11267029"/>
              <a:ext cx="123564" cy="1168811"/>
              <a:chOff x="-5580349" y="11267029"/>
              <a:chExt cx="153173" cy="1448888"/>
            </a:xfrm>
            <a:grpFill/>
          </p:grpSpPr>
          <p:sp>
            <p:nvSpPr>
              <p:cNvPr id="80" name="椭圆 79">
                <a:extLst>
                  <a:ext uri="{FF2B5EF4-FFF2-40B4-BE49-F238E27FC236}">
                    <a16:creationId xmlns="" xmlns:a16="http://schemas.microsoft.com/office/drawing/2014/main" id="{4A00EA40-6E32-4428-8E86-EE3BEE741FCB}"/>
                  </a:ext>
                </a:extLst>
              </p:cNvPr>
              <p:cNvSpPr/>
              <p:nvPr userDrawn="1"/>
            </p:nvSpPr>
            <p:spPr>
              <a:xfrm>
                <a:off x="-5580349" y="11267029"/>
                <a:ext cx="153173" cy="1531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 xmlns:a16="http://schemas.microsoft.com/office/drawing/2014/main" id="{80CE670F-13D9-4BC2-854B-8FB11141A6F9}"/>
                  </a:ext>
                </a:extLst>
              </p:cNvPr>
              <p:cNvSpPr/>
              <p:nvPr userDrawn="1"/>
            </p:nvSpPr>
            <p:spPr>
              <a:xfrm>
                <a:off x="-5580349" y="11698934"/>
                <a:ext cx="153173" cy="1531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 xmlns:a16="http://schemas.microsoft.com/office/drawing/2014/main" id="{C2814723-9E40-4345-AE88-454C223058E7}"/>
                  </a:ext>
                </a:extLst>
              </p:cNvPr>
              <p:cNvSpPr/>
              <p:nvPr userDrawn="1"/>
            </p:nvSpPr>
            <p:spPr>
              <a:xfrm>
                <a:off x="-5580349" y="12130839"/>
                <a:ext cx="153173" cy="1531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 xmlns:a16="http://schemas.microsoft.com/office/drawing/2014/main" id="{E173108C-5AFC-4A0B-8304-CA29E468DA9F}"/>
                  </a:ext>
                </a:extLst>
              </p:cNvPr>
              <p:cNvSpPr/>
              <p:nvPr userDrawn="1"/>
            </p:nvSpPr>
            <p:spPr>
              <a:xfrm>
                <a:off x="-5580349" y="12562744"/>
                <a:ext cx="153173" cy="1531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0" name="组合 69">
              <a:extLst>
                <a:ext uri="{FF2B5EF4-FFF2-40B4-BE49-F238E27FC236}">
                  <a16:creationId xmlns="" xmlns:a16="http://schemas.microsoft.com/office/drawing/2014/main" id="{8FB47DAD-5AB7-41E1-A19F-FC399823A65A}"/>
                </a:ext>
              </a:extLst>
            </p:cNvPr>
            <p:cNvGrpSpPr/>
            <p:nvPr userDrawn="1"/>
          </p:nvGrpSpPr>
          <p:grpSpPr>
            <a:xfrm flipH="1">
              <a:off x="-3190656" y="11267029"/>
              <a:ext cx="123564" cy="1168811"/>
              <a:chOff x="-5580349" y="11267029"/>
              <a:chExt cx="153173" cy="1448888"/>
            </a:xfrm>
            <a:grpFill/>
          </p:grpSpPr>
          <p:sp>
            <p:nvSpPr>
              <p:cNvPr id="76" name="椭圆 75">
                <a:extLst>
                  <a:ext uri="{FF2B5EF4-FFF2-40B4-BE49-F238E27FC236}">
                    <a16:creationId xmlns="" xmlns:a16="http://schemas.microsoft.com/office/drawing/2014/main" id="{3AAF2D2F-63D6-4809-9E07-6FE3B81F2864}"/>
                  </a:ext>
                </a:extLst>
              </p:cNvPr>
              <p:cNvSpPr/>
              <p:nvPr userDrawn="1"/>
            </p:nvSpPr>
            <p:spPr>
              <a:xfrm>
                <a:off x="-5580349" y="11267029"/>
                <a:ext cx="153173" cy="1531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 xmlns:a16="http://schemas.microsoft.com/office/drawing/2014/main" id="{B95A58FF-8E5C-45E6-9628-0726F760BC46}"/>
                  </a:ext>
                </a:extLst>
              </p:cNvPr>
              <p:cNvSpPr/>
              <p:nvPr userDrawn="1"/>
            </p:nvSpPr>
            <p:spPr>
              <a:xfrm>
                <a:off x="-5580349" y="11698934"/>
                <a:ext cx="153173" cy="1531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 xmlns:a16="http://schemas.microsoft.com/office/drawing/2014/main" id="{A23D2717-9742-4870-AB9D-DBA6ADA9EAD7}"/>
                  </a:ext>
                </a:extLst>
              </p:cNvPr>
              <p:cNvSpPr/>
              <p:nvPr userDrawn="1"/>
            </p:nvSpPr>
            <p:spPr>
              <a:xfrm>
                <a:off x="-5580349" y="12130839"/>
                <a:ext cx="153173" cy="1531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 xmlns:a16="http://schemas.microsoft.com/office/drawing/2014/main" id="{F43B9BB1-4001-402B-A3ED-92CB8100F5D5}"/>
                  </a:ext>
                </a:extLst>
              </p:cNvPr>
              <p:cNvSpPr/>
              <p:nvPr userDrawn="1"/>
            </p:nvSpPr>
            <p:spPr>
              <a:xfrm>
                <a:off x="-5580349" y="12562744"/>
                <a:ext cx="153173" cy="1531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1" name="组合 70">
              <a:extLst>
                <a:ext uri="{FF2B5EF4-FFF2-40B4-BE49-F238E27FC236}">
                  <a16:creationId xmlns="" xmlns:a16="http://schemas.microsoft.com/office/drawing/2014/main" id="{D1467D88-C223-47D0-827D-949321D0DEDC}"/>
                </a:ext>
              </a:extLst>
            </p:cNvPr>
            <p:cNvGrpSpPr/>
            <p:nvPr userDrawn="1"/>
          </p:nvGrpSpPr>
          <p:grpSpPr>
            <a:xfrm flipH="1">
              <a:off x="-2771780" y="11267029"/>
              <a:ext cx="123564" cy="1168811"/>
              <a:chOff x="-5580349" y="11267029"/>
              <a:chExt cx="153173" cy="1448888"/>
            </a:xfrm>
            <a:grpFill/>
          </p:grpSpPr>
          <p:sp>
            <p:nvSpPr>
              <p:cNvPr id="72" name="椭圆 71">
                <a:extLst>
                  <a:ext uri="{FF2B5EF4-FFF2-40B4-BE49-F238E27FC236}">
                    <a16:creationId xmlns="" xmlns:a16="http://schemas.microsoft.com/office/drawing/2014/main" id="{D60A8417-22B7-44BE-A8C7-0C8B1D6B83BE}"/>
                  </a:ext>
                </a:extLst>
              </p:cNvPr>
              <p:cNvSpPr/>
              <p:nvPr userDrawn="1"/>
            </p:nvSpPr>
            <p:spPr>
              <a:xfrm>
                <a:off x="-5580349" y="11267029"/>
                <a:ext cx="153173" cy="1531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 xmlns:a16="http://schemas.microsoft.com/office/drawing/2014/main" id="{B8C2B97C-A8E2-46C2-A69E-B876455A3A35}"/>
                  </a:ext>
                </a:extLst>
              </p:cNvPr>
              <p:cNvSpPr/>
              <p:nvPr userDrawn="1"/>
            </p:nvSpPr>
            <p:spPr>
              <a:xfrm>
                <a:off x="-5580349" y="11698934"/>
                <a:ext cx="153173" cy="1531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 xmlns:a16="http://schemas.microsoft.com/office/drawing/2014/main" id="{73404CF1-0A21-486F-927C-6D8EA0B42757}"/>
                  </a:ext>
                </a:extLst>
              </p:cNvPr>
              <p:cNvSpPr/>
              <p:nvPr userDrawn="1"/>
            </p:nvSpPr>
            <p:spPr>
              <a:xfrm>
                <a:off x="-5580349" y="12130839"/>
                <a:ext cx="153173" cy="1531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 xmlns:a16="http://schemas.microsoft.com/office/drawing/2014/main" id="{C80AAF84-EB6B-407F-B9C4-ED8F1C90D45C}"/>
                  </a:ext>
                </a:extLst>
              </p:cNvPr>
              <p:cNvSpPr/>
              <p:nvPr userDrawn="1"/>
            </p:nvSpPr>
            <p:spPr>
              <a:xfrm>
                <a:off x="-5580349" y="12562744"/>
                <a:ext cx="153173" cy="1531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2" name="组合 21">
            <a:extLst>
              <a:ext uri="{FF2B5EF4-FFF2-40B4-BE49-F238E27FC236}">
                <a16:creationId xmlns="" xmlns:a16="http://schemas.microsoft.com/office/drawing/2014/main" id="{7CD02845-264E-4DE7-8E6E-3CC83C715D36}"/>
              </a:ext>
            </a:extLst>
          </p:cNvPr>
          <p:cNvGrpSpPr/>
          <p:nvPr userDrawn="1"/>
        </p:nvGrpSpPr>
        <p:grpSpPr>
          <a:xfrm>
            <a:off x="9956715" y="5808267"/>
            <a:ext cx="2094569" cy="801178"/>
            <a:chOff x="-5703912" y="11267029"/>
            <a:chExt cx="3055696" cy="1168811"/>
          </a:xfrm>
          <a:solidFill>
            <a:schemeClr val="tx1"/>
          </a:solidFill>
        </p:grpSpPr>
        <p:grpSp>
          <p:nvGrpSpPr>
            <p:cNvPr id="23" name="组合 22">
              <a:extLst>
                <a:ext uri="{FF2B5EF4-FFF2-40B4-BE49-F238E27FC236}">
                  <a16:creationId xmlns="" xmlns:a16="http://schemas.microsoft.com/office/drawing/2014/main" id="{60824A96-697B-4915-92CE-A8AFCC6B1327}"/>
                </a:ext>
              </a:extLst>
            </p:cNvPr>
            <p:cNvGrpSpPr/>
            <p:nvPr userDrawn="1"/>
          </p:nvGrpSpPr>
          <p:grpSpPr>
            <a:xfrm flipH="1">
              <a:off x="-5703912" y="11267029"/>
              <a:ext cx="123564" cy="1168811"/>
              <a:chOff x="-5580349" y="11267029"/>
              <a:chExt cx="153173" cy="1448888"/>
            </a:xfrm>
            <a:grpFill/>
          </p:grpSpPr>
          <p:sp>
            <p:nvSpPr>
              <p:cNvPr id="59" name="椭圆 58">
                <a:extLst>
                  <a:ext uri="{FF2B5EF4-FFF2-40B4-BE49-F238E27FC236}">
                    <a16:creationId xmlns="" xmlns:a16="http://schemas.microsoft.com/office/drawing/2014/main" id="{769533A6-995A-43F2-9196-5BBA9264A045}"/>
                  </a:ext>
                </a:extLst>
              </p:cNvPr>
              <p:cNvSpPr/>
              <p:nvPr userDrawn="1"/>
            </p:nvSpPr>
            <p:spPr>
              <a:xfrm>
                <a:off x="-5580349" y="11267029"/>
                <a:ext cx="153173" cy="1531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 xmlns:a16="http://schemas.microsoft.com/office/drawing/2014/main" id="{8E884706-244B-4086-8CAA-7CFBB901E264}"/>
                  </a:ext>
                </a:extLst>
              </p:cNvPr>
              <p:cNvSpPr/>
              <p:nvPr userDrawn="1"/>
            </p:nvSpPr>
            <p:spPr>
              <a:xfrm>
                <a:off x="-5580349" y="11698934"/>
                <a:ext cx="153173" cy="1531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 xmlns:a16="http://schemas.microsoft.com/office/drawing/2014/main" id="{3500707C-45B6-4549-903E-3194B02A4A88}"/>
                  </a:ext>
                </a:extLst>
              </p:cNvPr>
              <p:cNvSpPr/>
              <p:nvPr userDrawn="1"/>
            </p:nvSpPr>
            <p:spPr>
              <a:xfrm>
                <a:off x="-5580349" y="12130839"/>
                <a:ext cx="153173" cy="1531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 xmlns:a16="http://schemas.microsoft.com/office/drawing/2014/main" id="{91216F35-11D8-40EF-8064-22979C7C2E25}"/>
                  </a:ext>
                </a:extLst>
              </p:cNvPr>
              <p:cNvSpPr/>
              <p:nvPr userDrawn="1"/>
            </p:nvSpPr>
            <p:spPr>
              <a:xfrm>
                <a:off x="-5580349" y="12562744"/>
                <a:ext cx="153173" cy="1531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a:extLst>
                <a:ext uri="{FF2B5EF4-FFF2-40B4-BE49-F238E27FC236}">
                  <a16:creationId xmlns="" xmlns:a16="http://schemas.microsoft.com/office/drawing/2014/main" id="{723843DB-A8EE-4C3D-B96A-C370390C2BFE}"/>
                </a:ext>
              </a:extLst>
            </p:cNvPr>
            <p:cNvGrpSpPr/>
            <p:nvPr userDrawn="1"/>
          </p:nvGrpSpPr>
          <p:grpSpPr>
            <a:xfrm flipH="1">
              <a:off x="-5285036" y="11267029"/>
              <a:ext cx="123564" cy="1168811"/>
              <a:chOff x="-5580349" y="11267029"/>
              <a:chExt cx="153173" cy="1448888"/>
            </a:xfrm>
            <a:grpFill/>
          </p:grpSpPr>
          <p:sp>
            <p:nvSpPr>
              <p:cNvPr id="55" name="椭圆 54">
                <a:extLst>
                  <a:ext uri="{FF2B5EF4-FFF2-40B4-BE49-F238E27FC236}">
                    <a16:creationId xmlns="" xmlns:a16="http://schemas.microsoft.com/office/drawing/2014/main" id="{ADC49342-22D5-4385-AE36-DE6790D08F55}"/>
                  </a:ext>
                </a:extLst>
              </p:cNvPr>
              <p:cNvSpPr/>
              <p:nvPr userDrawn="1"/>
            </p:nvSpPr>
            <p:spPr>
              <a:xfrm>
                <a:off x="-5580349" y="11267029"/>
                <a:ext cx="153173" cy="1531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 xmlns:a16="http://schemas.microsoft.com/office/drawing/2014/main" id="{AB94CEB6-CC9E-42F1-B53D-12D05BD7FE97}"/>
                  </a:ext>
                </a:extLst>
              </p:cNvPr>
              <p:cNvSpPr/>
              <p:nvPr userDrawn="1"/>
            </p:nvSpPr>
            <p:spPr>
              <a:xfrm>
                <a:off x="-5580349" y="11698934"/>
                <a:ext cx="153173" cy="1531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 xmlns:a16="http://schemas.microsoft.com/office/drawing/2014/main" id="{ED38A4C1-43A4-48BD-8B19-293FFCFFAECB}"/>
                  </a:ext>
                </a:extLst>
              </p:cNvPr>
              <p:cNvSpPr/>
              <p:nvPr userDrawn="1"/>
            </p:nvSpPr>
            <p:spPr>
              <a:xfrm>
                <a:off x="-5580349" y="12130839"/>
                <a:ext cx="153173" cy="1531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 xmlns:a16="http://schemas.microsoft.com/office/drawing/2014/main" id="{16981209-ED42-48CC-9413-FDAF21DD5871}"/>
                  </a:ext>
                </a:extLst>
              </p:cNvPr>
              <p:cNvSpPr/>
              <p:nvPr userDrawn="1"/>
            </p:nvSpPr>
            <p:spPr>
              <a:xfrm>
                <a:off x="-5580349" y="12562744"/>
                <a:ext cx="153173" cy="1531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a:extLst>
                <a:ext uri="{FF2B5EF4-FFF2-40B4-BE49-F238E27FC236}">
                  <a16:creationId xmlns="" xmlns:a16="http://schemas.microsoft.com/office/drawing/2014/main" id="{DD76BDA3-F2FF-47D8-8A66-A80614D8C047}"/>
                </a:ext>
              </a:extLst>
            </p:cNvPr>
            <p:cNvGrpSpPr/>
            <p:nvPr userDrawn="1"/>
          </p:nvGrpSpPr>
          <p:grpSpPr>
            <a:xfrm flipH="1">
              <a:off x="-4866160" y="11267029"/>
              <a:ext cx="123564" cy="1168811"/>
              <a:chOff x="-5580349" y="11267029"/>
              <a:chExt cx="153173" cy="1448888"/>
            </a:xfrm>
            <a:grpFill/>
          </p:grpSpPr>
          <p:sp>
            <p:nvSpPr>
              <p:cNvPr id="51" name="椭圆 50">
                <a:extLst>
                  <a:ext uri="{FF2B5EF4-FFF2-40B4-BE49-F238E27FC236}">
                    <a16:creationId xmlns="" xmlns:a16="http://schemas.microsoft.com/office/drawing/2014/main" id="{4EFA990F-FF27-4A32-BE88-3044F80A6087}"/>
                  </a:ext>
                </a:extLst>
              </p:cNvPr>
              <p:cNvSpPr/>
              <p:nvPr userDrawn="1"/>
            </p:nvSpPr>
            <p:spPr>
              <a:xfrm>
                <a:off x="-5580349" y="11267029"/>
                <a:ext cx="153173" cy="1531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 xmlns:a16="http://schemas.microsoft.com/office/drawing/2014/main" id="{17CC5D35-731D-480D-B01A-863B9D60F4D5}"/>
                  </a:ext>
                </a:extLst>
              </p:cNvPr>
              <p:cNvSpPr/>
              <p:nvPr userDrawn="1"/>
            </p:nvSpPr>
            <p:spPr>
              <a:xfrm>
                <a:off x="-5580349" y="11698934"/>
                <a:ext cx="153173" cy="1531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 xmlns:a16="http://schemas.microsoft.com/office/drawing/2014/main" id="{EE30BC49-3623-458F-91B4-72C91180947F}"/>
                  </a:ext>
                </a:extLst>
              </p:cNvPr>
              <p:cNvSpPr/>
              <p:nvPr userDrawn="1"/>
            </p:nvSpPr>
            <p:spPr>
              <a:xfrm>
                <a:off x="-5580349" y="12130839"/>
                <a:ext cx="153173" cy="1531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 xmlns:a16="http://schemas.microsoft.com/office/drawing/2014/main" id="{40E8A04A-AF24-4B77-A243-B54CECF7A486}"/>
                  </a:ext>
                </a:extLst>
              </p:cNvPr>
              <p:cNvSpPr/>
              <p:nvPr userDrawn="1"/>
            </p:nvSpPr>
            <p:spPr>
              <a:xfrm>
                <a:off x="-5580349" y="12562744"/>
                <a:ext cx="153173" cy="1531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a:extLst>
                <a:ext uri="{FF2B5EF4-FFF2-40B4-BE49-F238E27FC236}">
                  <a16:creationId xmlns="" xmlns:a16="http://schemas.microsoft.com/office/drawing/2014/main" id="{096EAF2B-0D73-46B2-9294-DFABAF6E5388}"/>
                </a:ext>
              </a:extLst>
            </p:cNvPr>
            <p:cNvGrpSpPr/>
            <p:nvPr userDrawn="1"/>
          </p:nvGrpSpPr>
          <p:grpSpPr>
            <a:xfrm flipH="1">
              <a:off x="-4447284" y="11267029"/>
              <a:ext cx="123564" cy="1168811"/>
              <a:chOff x="-5580349" y="11267029"/>
              <a:chExt cx="153173" cy="1448888"/>
            </a:xfrm>
            <a:grpFill/>
          </p:grpSpPr>
          <p:sp>
            <p:nvSpPr>
              <p:cNvPr id="47" name="椭圆 46">
                <a:extLst>
                  <a:ext uri="{FF2B5EF4-FFF2-40B4-BE49-F238E27FC236}">
                    <a16:creationId xmlns="" xmlns:a16="http://schemas.microsoft.com/office/drawing/2014/main" id="{09EB74B5-A9E2-41FE-8540-281E32234CC9}"/>
                  </a:ext>
                </a:extLst>
              </p:cNvPr>
              <p:cNvSpPr/>
              <p:nvPr userDrawn="1"/>
            </p:nvSpPr>
            <p:spPr>
              <a:xfrm>
                <a:off x="-5580349" y="11267029"/>
                <a:ext cx="153173" cy="1531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 xmlns:a16="http://schemas.microsoft.com/office/drawing/2014/main" id="{10A5A6D0-9F13-410F-A986-CBC33B6B5A08}"/>
                  </a:ext>
                </a:extLst>
              </p:cNvPr>
              <p:cNvSpPr/>
              <p:nvPr userDrawn="1"/>
            </p:nvSpPr>
            <p:spPr>
              <a:xfrm>
                <a:off x="-5580349" y="11698934"/>
                <a:ext cx="153173" cy="1531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 xmlns:a16="http://schemas.microsoft.com/office/drawing/2014/main" id="{A9AEFC70-ED26-4CC2-A26B-C6DCDBDD60BC}"/>
                  </a:ext>
                </a:extLst>
              </p:cNvPr>
              <p:cNvSpPr/>
              <p:nvPr userDrawn="1"/>
            </p:nvSpPr>
            <p:spPr>
              <a:xfrm>
                <a:off x="-5580349" y="12130839"/>
                <a:ext cx="153173" cy="1531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 xmlns:a16="http://schemas.microsoft.com/office/drawing/2014/main" id="{764C5FEE-3D5F-4D23-A243-069875711C76}"/>
                  </a:ext>
                </a:extLst>
              </p:cNvPr>
              <p:cNvSpPr/>
              <p:nvPr userDrawn="1"/>
            </p:nvSpPr>
            <p:spPr>
              <a:xfrm>
                <a:off x="-5580349" y="12562744"/>
                <a:ext cx="153173" cy="1531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 xmlns:a16="http://schemas.microsoft.com/office/drawing/2014/main" id="{46986723-F150-40CE-9232-CD370353B5BB}"/>
                </a:ext>
              </a:extLst>
            </p:cNvPr>
            <p:cNvGrpSpPr/>
            <p:nvPr userDrawn="1"/>
          </p:nvGrpSpPr>
          <p:grpSpPr>
            <a:xfrm flipH="1">
              <a:off x="-4028408" y="11267029"/>
              <a:ext cx="123564" cy="1168811"/>
              <a:chOff x="-5580349" y="11267029"/>
              <a:chExt cx="153173" cy="1448888"/>
            </a:xfrm>
            <a:grpFill/>
          </p:grpSpPr>
          <p:sp>
            <p:nvSpPr>
              <p:cNvPr id="43" name="椭圆 42">
                <a:extLst>
                  <a:ext uri="{FF2B5EF4-FFF2-40B4-BE49-F238E27FC236}">
                    <a16:creationId xmlns="" xmlns:a16="http://schemas.microsoft.com/office/drawing/2014/main" id="{6EA1F820-D918-4FB6-ADB1-0E09B9E2ECF2}"/>
                  </a:ext>
                </a:extLst>
              </p:cNvPr>
              <p:cNvSpPr/>
              <p:nvPr userDrawn="1"/>
            </p:nvSpPr>
            <p:spPr>
              <a:xfrm>
                <a:off x="-5580349" y="11267029"/>
                <a:ext cx="153173" cy="1531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 xmlns:a16="http://schemas.microsoft.com/office/drawing/2014/main" id="{AC0496B8-76AB-4D9C-9026-0C8D84F34F6D}"/>
                  </a:ext>
                </a:extLst>
              </p:cNvPr>
              <p:cNvSpPr/>
              <p:nvPr userDrawn="1"/>
            </p:nvSpPr>
            <p:spPr>
              <a:xfrm>
                <a:off x="-5580349" y="11698934"/>
                <a:ext cx="153173" cy="1531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 xmlns:a16="http://schemas.microsoft.com/office/drawing/2014/main" id="{63DF27B6-D95E-49C3-BC62-2AB9448E424C}"/>
                  </a:ext>
                </a:extLst>
              </p:cNvPr>
              <p:cNvSpPr/>
              <p:nvPr userDrawn="1"/>
            </p:nvSpPr>
            <p:spPr>
              <a:xfrm>
                <a:off x="-5580349" y="12130839"/>
                <a:ext cx="153173" cy="1531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 xmlns:a16="http://schemas.microsoft.com/office/drawing/2014/main" id="{6D15F518-CF64-42F4-B571-EAD1DAFCBCD2}"/>
                  </a:ext>
                </a:extLst>
              </p:cNvPr>
              <p:cNvSpPr/>
              <p:nvPr userDrawn="1"/>
            </p:nvSpPr>
            <p:spPr>
              <a:xfrm>
                <a:off x="-5580349" y="12562744"/>
                <a:ext cx="153173" cy="1531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a:extLst>
                <a:ext uri="{FF2B5EF4-FFF2-40B4-BE49-F238E27FC236}">
                  <a16:creationId xmlns="" xmlns:a16="http://schemas.microsoft.com/office/drawing/2014/main" id="{D735F6EB-EEF5-4A7B-983F-BEFF30EBB4B5}"/>
                </a:ext>
              </a:extLst>
            </p:cNvPr>
            <p:cNvGrpSpPr/>
            <p:nvPr userDrawn="1"/>
          </p:nvGrpSpPr>
          <p:grpSpPr>
            <a:xfrm flipH="1">
              <a:off x="-3609532" y="11267029"/>
              <a:ext cx="123564" cy="1168811"/>
              <a:chOff x="-5580349" y="11267029"/>
              <a:chExt cx="153173" cy="1448888"/>
            </a:xfrm>
            <a:grpFill/>
          </p:grpSpPr>
          <p:sp>
            <p:nvSpPr>
              <p:cNvPr id="39" name="椭圆 38">
                <a:extLst>
                  <a:ext uri="{FF2B5EF4-FFF2-40B4-BE49-F238E27FC236}">
                    <a16:creationId xmlns="" xmlns:a16="http://schemas.microsoft.com/office/drawing/2014/main" id="{F9B8826C-12C6-4260-9A10-D5C9108F61D7}"/>
                  </a:ext>
                </a:extLst>
              </p:cNvPr>
              <p:cNvSpPr/>
              <p:nvPr userDrawn="1"/>
            </p:nvSpPr>
            <p:spPr>
              <a:xfrm>
                <a:off x="-5580349" y="11267029"/>
                <a:ext cx="153173" cy="1531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 xmlns:a16="http://schemas.microsoft.com/office/drawing/2014/main" id="{306C10EB-5FA8-4B56-9590-461CC08ED894}"/>
                  </a:ext>
                </a:extLst>
              </p:cNvPr>
              <p:cNvSpPr/>
              <p:nvPr userDrawn="1"/>
            </p:nvSpPr>
            <p:spPr>
              <a:xfrm>
                <a:off x="-5580349" y="11698934"/>
                <a:ext cx="153173" cy="1531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 xmlns:a16="http://schemas.microsoft.com/office/drawing/2014/main" id="{AF79A64B-73A9-4B66-87B7-C8001467DCAB}"/>
                  </a:ext>
                </a:extLst>
              </p:cNvPr>
              <p:cNvSpPr/>
              <p:nvPr userDrawn="1"/>
            </p:nvSpPr>
            <p:spPr>
              <a:xfrm>
                <a:off x="-5580349" y="12130839"/>
                <a:ext cx="153173" cy="1531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 xmlns:a16="http://schemas.microsoft.com/office/drawing/2014/main" id="{EF3F6FB6-B42D-4B87-B7FA-C37AB3989E7A}"/>
                  </a:ext>
                </a:extLst>
              </p:cNvPr>
              <p:cNvSpPr/>
              <p:nvPr userDrawn="1"/>
            </p:nvSpPr>
            <p:spPr>
              <a:xfrm>
                <a:off x="-5580349" y="12562744"/>
                <a:ext cx="153173" cy="1531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a:extLst>
                <a:ext uri="{FF2B5EF4-FFF2-40B4-BE49-F238E27FC236}">
                  <a16:creationId xmlns="" xmlns:a16="http://schemas.microsoft.com/office/drawing/2014/main" id="{EF134D00-C64D-4A07-A38A-7A02A354CEDA}"/>
                </a:ext>
              </a:extLst>
            </p:cNvPr>
            <p:cNvGrpSpPr/>
            <p:nvPr userDrawn="1"/>
          </p:nvGrpSpPr>
          <p:grpSpPr>
            <a:xfrm flipH="1">
              <a:off x="-3190656" y="11267029"/>
              <a:ext cx="123564" cy="1168811"/>
              <a:chOff x="-5580349" y="11267029"/>
              <a:chExt cx="153173" cy="1448888"/>
            </a:xfrm>
            <a:grpFill/>
          </p:grpSpPr>
          <p:sp>
            <p:nvSpPr>
              <p:cNvPr id="35" name="椭圆 34">
                <a:extLst>
                  <a:ext uri="{FF2B5EF4-FFF2-40B4-BE49-F238E27FC236}">
                    <a16:creationId xmlns="" xmlns:a16="http://schemas.microsoft.com/office/drawing/2014/main" id="{91947269-6CFD-40DB-95F5-94C601A286BC}"/>
                  </a:ext>
                </a:extLst>
              </p:cNvPr>
              <p:cNvSpPr/>
              <p:nvPr userDrawn="1"/>
            </p:nvSpPr>
            <p:spPr>
              <a:xfrm>
                <a:off x="-5580349" y="11267029"/>
                <a:ext cx="153173" cy="1531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 xmlns:a16="http://schemas.microsoft.com/office/drawing/2014/main" id="{38759E18-5EB5-44B5-B6EC-E5ECC37FB80F}"/>
                  </a:ext>
                </a:extLst>
              </p:cNvPr>
              <p:cNvSpPr/>
              <p:nvPr userDrawn="1"/>
            </p:nvSpPr>
            <p:spPr>
              <a:xfrm>
                <a:off x="-5580349" y="11698934"/>
                <a:ext cx="153173" cy="1531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 xmlns:a16="http://schemas.microsoft.com/office/drawing/2014/main" id="{9C5971CA-C7C6-4135-B942-5F3E300CCA05}"/>
                  </a:ext>
                </a:extLst>
              </p:cNvPr>
              <p:cNvSpPr/>
              <p:nvPr userDrawn="1"/>
            </p:nvSpPr>
            <p:spPr>
              <a:xfrm>
                <a:off x="-5580349" y="12130839"/>
                <a:ext cx="153173" cy="1531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 xmlns:a16="http://schemas.microsoft.com/office/drawing/2014/main" id="{59CDCBCA-925D-4E3C-93F1-5482C4A3A27E}"/>
                  </a:ext>
                </a:extLst>
              </p:cNvPr>
              <p:cNvSpPr/>
              <p:nvPr userDrawn="1"/>
            </p:nvSpPr>
            <p:spPr>
              <a:xfrm>
                <a:off x="-5580349" y="12562744"/>
                <a:ext cx="153173" cy="1531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a:extLst>
                <a:ext uri="{FF2B5EF4-FFF2-40B4-BE49-F238E27FC236}">
                  <a16:creationId xmlns="" xmlns:a16="http://schemas.microsoft.com/office/drawing/2014/main" id="{724E7461-39D5-4C31-9073-702560E45D51}"/>
                </a:ext>
              </a:extLst>
            </p:cNvPr>
            <p:cNvGrpSpPr/>
            <p:nvPr userDrawn="1"/>
          </p:nvGrpSpPr>
          <p:grpSpPr>
            <a:xfrm flipH="1">
              <a:off x="-2771780" y="11267029"/>
              <a:ext cx="123564" cy="1168811"/>
              <a:chOff x="-5580349" y="11267029"/>
              <a:chExt cx="153173" cy="1448888"/>
            </a:xfrm>
            <a:grpFill/>
          </p:grpSpPr>
          <p:sp>
            <p:nvSpPr>
              <p:cNvPr id="31" name="椭圆 30">
                <a:extLst>
                  <a:ext uri="{FF2B5EF4-FFF2-40B4-BE49-F238E27FC236}">
                    <a16:creationId xmlns="" xmlns:a16="http://schemas.microsoft.com/office/drawing/2014/main" id="{41A3A1A4-96D1-4A50-A28C-B683AC6DE2BC}"/>
                  </a:ext>
                </a:extLst>
              </p:cNvPr>
              <p:cNvSpPr/>
              <p:nvPr userDrawn="1"/>
            </p:nvSpPr>
            <p:spPr>
              <a:xfrm>
                <a:off x="-5580349" y="11267029"/>
                <a:ext cx="153173" cy="1531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 xmlns:a16="http://schemas.microsoft.com/office/drawing/2014/main" id="{7D37FB0E-CE86-49FD-B930-1AC19E53E18C}"/>
                  </a:ext>
                </a:extLst>
              </p:cNvPr>
              <p:cNvSpPr/>
              <p:nvPr userDrawn="1"/>
            </p:nvSpPr>
            <p:spPr>
              <a:xfrm>
                <a:off x="-5580349" y="11698934"/>
                <a:ext cx="153173" cy="1531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 xmlns:a16="http://schemas.microsoft.com/office/drawing/2014/main" id="{C5247604-9ADB-4598-82DD-5843F7A30256}"/>
                  </a:ext>
                </a:extLst>
              </p:cNvPr>
              <p:cNvSpPr/>
              <p:nvPr userDrawn="1"/>
            </p:nvSpPr>
            <p:spPr>
              <a:xfrm>
                <a:off x="-5580349" y="12130839"/>
                <a:ext cx="153173" cy="1531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 xmlns:a16="http://schemas.microsoft.com/office/drawing/2014/main" id="{8A05F717-9DBD-4AB5-B7C1-991D5DF6E3E0}"/>
                  </a:ext>
                </a:extLst>
              </p:cNvPr>
              <p:cNvSpPr/>
              <p:nvPr userDrawn="1"/>
            </p:nvSpPr>
            <p:spPr>
              <a:xfrm>
                <a:off x="-5580349" y="12562744"/>
                <a:ext cx="153173" cy="1531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9" name="图片 18" descr="图片包含 游戏机&#10;&#10;描述已自动生成">
            <a:extLst>
              <a:ext uri="{FF2B5EF4-FFF2-40B4-BE49-F238E27FC236}">
                <a16:creationId xmlns="" xmlns:a16="http://schemas.microsoft.com/office/drawing/2014/main" id="{49B6BE08-F915-47B6-B32B-184755D750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636481" y="3721272"/>
            <a:ext cx="1864982" cy="1280437"/>
          </a:xfrm>
          <a:prstGeom prst="rect">
            <a:avLst/>
          </a:prstGeom>
        </p:spPr>
      </p:pic>
      <p:grpSp>
        <p:nvGrpSpPr>
          <p:cNvPr id="18" name="组合 17">
            <a:extLst>
              <a:ext uri="{FF2B5EF4-FFF2-40B4-BE49-F238E27FC236}">
                <a16:creationId xmlns="" xmlns:a16="http://schemas.microsoft.com/office/drawing/2014/main" id="{8F1BE767-E368-4563-9D57-6B17ECE4154C}"/>
              </a:ext>
            </a:extLst>
          </p:cNvPr>
          <p:cNvGrpSpPr/>
          <p:nvPr userDrawn="1"/>
        </p:nvGrpSpPr>
        <p:grpSpPr>
          <a:xfrm flipV="1">
            <a:off x="629433" y="504493"/>
            <a:ext cx="10933131" cy="5849014"/>
            <a:chOff x="629433" y="504493"/>
            <a:chExt cx="10933131" cy="5849014"/>
          </a:xfrm>
        </p:grpSpPr>
        <p:sp>
          <p:nvSpPr>
            <p:cNvPr id="15" name="任意多边形: 形状 14">
              <a:extLst>
                <a:ext uri="{FF2B5EF4-FFF2-40B4-BE49-F238E27FC236}">
                  <a16:creationId xmlns="" xmlns:a16="http://schemas.microsoft.com/office/drawing/2014/main" id="{FC46F821-B8E8-42C8-91A7-82740AD6A23D}"/>
                </a:ext>
              </a:extLst>
            </p:cNvPr>
            <p:cNvSpPr/>
            <p:nvPr userDrawn="1"/>
          </p:nvSpPr>
          <p:spPr>
            <a:xfrm rot="5400000" flipH="1" flipV="1">
              <a:off x="3506607" y="-1702451"/>
              <a:ext cx="5485580" cy="10626335"/>
            </a:xfrm>
            <a:custGeom>
              <a:avLst/>
              <a:gdLst>
                <a:gd name="connsiteX0" fmla="*/ 5485580 w 5485580"/>
                <a:gd name="connsiteY0" fmla="*/ 1048979 h 10626335"/>
                <a:gd name="connsiteX1" fmla="*/ 5485580 w 5485580"/>
                <a:gd name="connsiteY1" fmla="*/ 10626335 h 10626335"/>
                <a:gd name="connsiteX2" fmla="*/ 0 w 5485580"/>
                <a:gd name="connsiteY2" fmla="*/ 10626335 h 10626335"/>
                <a:gd name="connsiteX3" fmla="*/ 0 w 5485580"/>
                <a:gd name="connsiteY3" fmla="*/ 0 h 10626335"/>
                <a:gd name="connsiteX4" fmla="*/ 4398133 w 5485580"/>
                <a:gd name="connsiteY4" fmla="*/ 0 h 10626335"/>
                <a:gd name="connsiteX5" fmla="*/ 4398133 w 5485580"/>
                <a:gd name="connsiteY5" fmla="*/ 1048979 h 10626335"/>
                <a:gd name="connsiteX6" fmla="*/ 5485580 w 5485580"/>
                <a:gd name="connsiteY6" fmla="*/ 1048979 h 1062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85580" h="10626335">
                  <a:moveTo>
                    <a:pt x="5485580" y="1048979"/>
                  </a:moveTo>
                  <a:lnTo>
                    <a:pt x="5485580" y="10626335"/>
                  </a:lnTo>
                  <a:lnTo>
                    <a:pt x="0" y="10626335"/>
                  </a:lnTo>
                  <a:lnTo>
                    <a:pt x="0" y="0"/>
                  </a:lnTo>
                  <a:lnTo>
                    <a:pt x="4398133" y="0"/>
                  </a:lnTo>
                  <a:lnTo>
                    <a:pt x="4398133" y="1048979"/>
                  </a:lnTo>
                  <a:lnTo>
                    <a:pt x="5485580" y="1048979"/>
                  </a:lnTo>
                  <a:close/>
                </a:path>
              </a:pathLst>
            </a:custGeom>
            <a:solidFill>
              <a:srgbClr val="678FFF"/>
            </a:solidFill>
            <a:ln w="63500">
              <a:solidFill>
                <a:schemeClr val="tx1">
                  <a:lumMod val="95000"/>
                  <a:lumOff val="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sp>
          <p:nvSpPr>
            <p:cNvPr id="12" name="任意多边形: 形状 11">
              <a:extLst>
                <a:ext uri="{FF2B5EF4-FFF2-40B4-BE49-F238E27FC236}">
                  <a16:creationId xmlns="" xmlns:a16="http://schemas.microsoft.com/office/drawing/2014/main" id="{89C4A519-7D6E-4E81-91D7-8817AD737140}"/>
                </a:ext>
              </a:extLst>
            </p:cNvPr>
            <p:cNvSpPr/>
            <p:nvPr userDrawn="1"/>
          </p:nvSpPr>
          <p:spPr>
            <a:xfrm rot="16200000" flipH="1" flipV="1">
              <a:off x="3199811" y="-2065884"/>
              <a:ext cx="5485580" cy="10626335"/>
            </a:xfrm>
            <a:custGeom>
              <a:avLst/>
              <a:gdLst>
                <a:gd name="connsiteX0" fmla="*/ 0 w 5485580"/>
                <a:gd name="connsiteY0" fmla="*/ 9401449 h 10626335"/>
                <a:gd name="connsiteX1" fmla="*/ 0 w 5485580"/>
                <a:gd name="connsiteY1" fmla="*/ 0 h 10626335"/>
                <a:gd name="connsiteX2" fmla="*/ 5485580 w 5485580"/>
                <a:gd name="connsiteY2" fmla="*/ 0 h 10626335"/>
                <a:gd name="connsiteX3" fmla="*/ 5485580 w 5485580"/>
                <a:gd name="connsiteY3" fmla="*/ 10626335 h 10626335"/>
                <a:gd name="connsiteX4" fmla="*/ 1142280 w 5485580"/>
                <a:gd name="connsiteY4" fmla="*/ 10626335 h 10626335"/>
                <a:gd name="connsiteX5" fmla="*/ 0 w 5485580"/>
                <a:gd name="connsiteY5" fmla="*/ 9401449 h 1062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5580" h="10626335">
                  <a:moveTo>
                    <a:pt x="0" y="9401449"/>
                  </a:moveTo>
                  <a:lnTo>
                    <a:pt x="0" y="0"/>
                  </a:lnTo>
                  <a:lnTo>
                    <a:pt x="5485580" y="0"/>
                  </a:lnTo>
                  <a:lnTo>
                    <a:pt x="5485580" y="10626335"/>
                  </a:lnTo>
                  <a:lnTo>
                    <a:pt x="1142280" y="10626335"/>
                  </a:lnTo>
                  <a:lnTo>
                    <a:pt x="0" y="9401449"/>
                  </a:lnTo>
                  <a:close/>
                </a:path>
              </a:pathLst>
            </a:custGeom>
            <a:solidFill>
              <a:schemeClr val="bg1"/>
            </a:solidFill>
            <a:ln w="63500">
              <a:solidFill>
                <a:schemeClr val="tx1">
                  <a:lumMod val="95000"/>
                  <a:lumOff val="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sp>
          <p:nvSpPr>
            <p:cNvPr id="13" name="任意多边形: 形状 12">
              <a:extLst>
                <a:ext uri="{FF2B5EF4-FFF2-40B4-BE49-F238E27FC236}">
                  <a16:creationId xmlns="" xmlns:a16="http://schemas.microsoft.com/office/drawing/2014/main" id="{BD3ACF13-7D7C-45EA-99BD-36FB09B6F702}"/>
                </a:ext>
              </a:extLst>
            </p:cNvPr>
            <p:cNvSpPr/>
            <p:nvPr userDrawn="1"/>
          </p:nvSpPr>
          <p:spPr>
            <a:xfrm rot="5400000" flipH="1" flipV="1">
              <a:off x="670736" y="463190"/>
              <a:ext cx="1142280" cy="1224886"/>
            </a:xfrm>
            <a:custGeom>
              <a:avLst/>
              <a:gdLst>
                <a:gd name="connsiteX0" fmla="*/ 1123405 w 1123405"/>
                <a:gd name="connsiteY0" fmla="*/ 1123405 h 1123405"/>
                <a:gd name="connsiteX1" fmla="*/ 0 w 1123405"/>
                <a:gd name="connsiteY1" fmla="*/ 1123405 h 1123405"/>
                <a:gd name="connsiteX2" fmla="*/ 0 w 1123405"/>
                <a:gd name="connsiteY2" fmla="*/ 0 h 1123405"/>
                <a:gd name="connsiteX3" fmla="*/ 1123405 w 1123405"/>
                <a:gd name="connsiteY3" fmla="*/ 1123405 h 1123405"/>
              </a:gdLst>
              <a:ahLst/>
              <a:cxnLst>
                <a:cxn ang="0">
                  <a:pos x="connsiteX0" y="connsiteY0"/>
                </a:cxn>
                <a:cxn ang="0">
                  <a:pos x="connsiteX1" y="connsiteY1"/>
                </a:cxn>
                <a:cxn ang="0">
                  <a:pos x="connsiteX2" y="connsiteY2"/>
                </a:cxn>
                <a:cxn ang="0">
                  <a:pos x="connsiteX3" y="connsiteY3"/>
                </a:cxn>
              </a:cxnLst>
              <a:rect l="l" t="t" r="r" b="b"/>
              <a:pathLst>
                <a:path w="1123405" h="1123405">
                  <a:moveTo>
                    <a:pt x="1123405" y="1123405"/>
                  </a:moveTo>
                  <a:lnTo>
                    <a:pt x="0" y="1123405"/>
                  </a:lnTo>
                  <a:lnTo>
                    <a:pt x="0" y="0"/>
                  </a:lnTo>
                  <a:lnTo>
                    <a:pt x="1123405" y="1123405"/>
                  </a:lnTo>
                  <a:close/>
                </a:path>
              </a:pathLst>
            </a:custGeom>
            <a:solidFill>
              <a:srgbClr val="F39EC2"/>
            </a:solidFill>
            <a:ln w="63500">
              <a:solidFill>
                <a:schemeClr val="tx1">
                  <a:lumMod val="95000"/>
                  <a:lumOff val="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grpSp>
      <p:sp>
        <p:nvSpPr>
          <p:cNvPr id="20" name="椭圆 19">
            <a:extLst>
              <a:ext uri="{FF2B5EF4-FFF2-40B4-BE49-F238E27FC236}">
                <a16:creationId xmlns="" xmlns:a16="http://schemas.microsoft.com/office/drawing/2014/main" id="{96BB3432-F72D-4A40-9CEE-3F03C115F47D}"/>
              </a:ext>
            </a:extLst>
          </p:cNvPr>
          <p:cNvSpPr/>
          <p:nvPr userDrawn="1"/>
        </p:nvSpPr>
        <p:spPr>
          <a:xfrm>
            <a:off x="629433" y="6065801"/>
            <a:ext cx="334219" cy="334219"/>
          </a:xfrm>
          <a:prstGeom prst="ellipse">
            <a:avLst/>
          </a:prstGeom>
          <a:solidFill>
            <a:srgbClr val="678FFF"/>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descr="在地上&#10;&#10;描述已自动生成">
            <a:extLst>
              <a:ext uri="{FF2B5EF4-FFF2-40B4-BE49-F238E27FC236}">
                <a16:creationId xmlns="" xmlns:a16="http://schemas.microsoft.com/office/drawing/2014/main" id="{D1594E71-772F-4E5C-988E-A794DE2D0B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9878615" y="-262567"/>
            <a:ext cx="1155215" cy="1382666"/>
          </a:xfrm>
          <a:prstGeom prst="rect">
            <a:avLst/>
          </a:prstGeom>
        </p:spPr>
      </p:pic>
    </p:spTree>
    <p:extLst>
      <p:ext uri="{BB962C8B-B14F-4D97-AF65-F5344CB8AC3E}">
        <p14:creationId xmlns:p14="http://schemas.microsoft.com/office/powerpoint/2010/main" val="1542050624"/>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3" name="图片 12" descr="图片包含 游戏机, 黑色, 白色, 桌子&#10;&#10;描述已自动生成">
            <a:extLst>
              <a:ext uri="{FF2B5EF4-FFF2-40B4-BE49-F238E27FC236}">
                <a16:creationId xmlns="" xmlns:a16="http://schemas.microsoft.com/office/drawing/2014/main" id="{484E646F-B99B-4A33-9C87-9790B66F6D4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554" t="5925"/>
          <a:stretch/>
        </p:blipFill>
        <p:spPr>
          <a:xfrm flipV="1">
            <a:off x="5423767" y="1"/>
            <a:ext cx="6768229" cy="6857999"/>
          </a:xfrm>
          <a:prstGeom prst="rect">
            <a:avLst/>
          </a:prstGeom>
        </p:spPr>
      </p:pic>
      <p:pic>
        <p:nvPicPr>
          <p:cNvPr id="12" name="图片 11" descr="图片包含 游戏机, 黑色, 白色, 桌子&#10;&#10;描述已自动生成">
            <a:extLst>
              <a:ext uri="{FF2B5EF4-FFF2-40B4-BE49-F238E27FC236}">
                <a16:creationId xmlns="" xmlns:a16="http://schemas.microsoft.com/office/drawing/2014/main" id="{083FDA1B-519A-4186-9C9E-B8E094FAF48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554" t="5925"/>
          <a:stretch/>
        </p:blipFill>
        <p:spPr>
          <a:xfrm flipH="1">
            <a:off x="-4" y="0"/>
            <a:ext cx="6768229" cy="6857999"/>
          </a:xfrm>
          <a:prstGeom prst="rect">
            <a:avLst/>
          </a:prstGeom>
        </p:spPr>
      </p:pic>
      <p:sp>
        <p:nvSpPr>
          <p:cNvPr id="7" name="任意多边形: 形状 6">
            <a:extLst>
              <a:ext uri="{FF2B5EF4-FFF2-40B4-BE49-F238E27FC236}">
                <a16:creationId xmlns="" xmlns:a16="http://schemas.microsoft.com/office/drawing/2014/main" id="{8F2EEB94-8B0B-4E2F-8689-D87EF31E9272}"/>
              </a:ext>
            </a:extLst>
          </p:cNvPr>
          <p:cNvSpPr/>
          <p:nvPr userDrawn="1"/>
        </p:nvSpPr>
        <p:spPr>
          <a:xfrm flipH="1">
            <a:off x="0" y="0"/>
            <a:ext cx="12192000" cy="6858001"/>
          </a:xfrm>
          <a:custGeom>
            <a:avLst/>
            <a:gdLst>
              <a:gd name="connsiteX0" fmla="*/ 3073585 w 12236336"/>
              <a:gd name="connsiteY0" fmla="*/ 0 h 6858001"/>
              <a:gd name="connsiteX1" fmla="*/ 12236336 w 12236336"/>
              <a:gd name="connsiteY1" fmla="*/ 0 h 6858001"/>
              <a:gd name="connsiteX2" fmla="*/ 12236336 w 12236336"/>
              <a:gd name="connsiteY2" fmla="*/ 1623275 h 6858001"/>
              <a:gd name="connsiteX3" fmla="*/ 7062699 w 12236336"/>
              <a:gd name="connsiteY3" fmla="*/ 6858001 h 6858001"/>
              <a:gd name="connsiteX4" fmla="*/ 0 w 12236336"/>
              <a:gd name="connsiteY4" fmla="*/ 6858001 h 6858001"/>
              <a:gd name="connsiteX5" fmla="*/ 0 w 12236336"/>
              <a:gd name="connsiteY5" fmla="*/ 3109877 h 6858001"/>
              <a:gd name="connsiteX6" fmla="*/ 3073585 w 12236336"/>
              <a:gd name="connsiteY6"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6336" h="6858001">
                <a:moveTo>
                  <a:pt x="3073585" y="0"/>
                </a:moveTo>
                <a:lnTo>
                  <a:pt x="12236336" y="0"/>
                </a:lnTo>
                <a:lnTo>
                  <a:pt x="12236336" y="1623275"/>
                </a:lnTo>
                <a:lnTo>
                  <a:pt x="7062699" y="6858001"/>
                </a:lnTo>
                <a:lnTo>
                  <a:pt x="0" y="6858001"/>
                </a:lnTo>
                <a:lnTo>
                  <a:pt x="0" y="3109877"/>
                </a:lnTo>
                <a:lnTo>
                  <a:pt x="3073585" y="0"/>
                </a:lnTo>
                <a:close/>
              </a:path>
            </a:pathLst>
          </a:custGeom>
          <a:solidFill>
            <a:srgbClr val="FFE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 xmlns:a16="http://schemas.microsoft.com/office/drawing/2014/main" id="{C8C52ED9-CA7B-4242-9A3B-0BB430EEE0EE}"/>
              </a:ext>
            </a:extLst>
          </p:cNvPr>
          <p:cNvGrpSpPr/>
          <p:nvPr userDrawn="1"/>
        </p:nvGrpSpPr>
        <p:grpSpPr>
          <a:xfrm flipH="1" flipV="1">
            <a:off x="629433" y="504493"/>
            <a:ext cx="10933131" cy="5849014"/>
            <a:chOff x="629433" y="504493"/>
            <a:chExt cx="10933131" cy="5849014"/>
          </a:xfrm>
        </p:grpSpPr>
        <p:sp>
          <p:nvSpPr>
            <p:cNvPr id="9" name="任意多边形: 形状 8">
              <a:extLst>
                <a:ext uri="{FF2B5EF4-FFF2-40B4-BE49-F238E27FC236}">
                  <a16:creationId xmlns="" xmlns:a16="http://schemas.microsoft.com/office/drawing/2014/main" id="{7D457BE6-BDA0-4CA3-BA51-636D04EB188B}"/>
                </a:ext>
              </a:extLst>
            </p:cNvPr>
            <p:cNvSpPr/>
            <p:nvPr userDrawn="1"/>
          </p:nvSpPr>
          <p:spPr>
            <a:xfrm rot="5400000" flipH="1" flipV="1">
              <a:off x="3506607" y="-1702451"/>
              <a:ext cx="5485580" cy="10626335"/>
            </a:xfrm>
            <a:custGeom>
              <a:avLst/>
              <a:gdLst>
                <a:gd name="connsiteX0" fmla="*/ 5485580 w 5485580"/>
                <a:gd name="connsiteY0" fmla="*/ 1048979 h 10626335"/>
                <a:gd name="connsiteX1" fmla="*/ 5485580 w 5485580"/>
                <a:gd name="connsiteY1" fmla="*/ 10626335 h 10626335"/>
                <a:gd name="connsiteX2" fmla="*/ 0 w 5485580"/>
                <a:gd name="connsiteY2" fmla="*/ 10626335 h 10626335"/>
                <a:gd name="connsiteX3" fmla="*/ 0 w 5485580"/>
                <a:gd name="connsiteY3" fmla="*/ 0 h 10626335"/>
                <a:gd name="connsiteX4" fmla="*/ 4398133 w 5485580"/>
                <a:gd name="connsiteY4" fmla="*/ 0 h 10626335"/>
                <a:gd name="connsiteX5" fmla="*/ 4398133 w 5485580"/>
                <a:gd name="connsiteY5" fmla="*/ 1048979 h 10626335"/>
                <a:gd name="connsiteX6" fmla="*/ 5485580 w 5485580"/>
                <a:gd name="connsiteY6" fmla="*/ 1048979 h 1062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85580" h="10626335">
                  <a:moveTo>
                    <a:pt x="5485580" y="1048979"/>
                  </a:moveTo>
                  <a:lnTo>
                    <a:pt x="5485580" y="10626335"/>
                  </a:lnTo>
                  <a:lnTo>
                    <a:pt x="0" y="10626335"/>
                  </a:lnTo>
                  <a:lnTo>
                    <a:pt x="0" y="0"/>
                  </a:lnTo>
                  <a:lnTo>
                    <a:pt x="4398133" y="0"/>
                  </a:lnTo>
                  <a:lnTo>
                    <a:pt x="4398133" y="1048979"/>
                  </a:lnTo>
                  <a:lnTo>
                    <a:pt x="5485580" y="1048979"/>
                  </a:lnTo>
                  <a:close/>
                </a:path>
              </a:pathLst>
            </a:custGeom>
            <a:solidFill>
              <a:srgbClr val="F39EC2"/>
            </a:solidFill>
            <a:ln w="63500">
              <a:solidFill>
                <a:schemeClr val="tx1">
                  <a:lumMod val="95000"/>
                  <a:lumOff val="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sp>
          <p:nvSpPr>
            <p:cNvPr id="10" name="任意多边形: 形状 9">
              <a:extLst>
                <a:ext uri="{FF2B5EF4-FFF2-40B4-BE49-F238E27FC236}">
                  <a16:creationId xmlns="" xmlns:a16="http://schemas.microsoft.com/office/drawing/2014/main" id="{5D4BB87B-90D6-47B9-8D77-DB54597BCAFD}"/>
                </a:ext>
              </a:extLst>
            </p:cNvPr>
            <p:cNvSpPr/>
            <p:nvPr userDrawn="1"/>
          </p:nvSpPr>
          <p:spPr>
            <a:xfrm rot="16200000" flipH="1" flipV="1">
              <a:off x="3199811" y="-2065884"/>
              <a:ext cx="5485580" cy="10626335"/>
            </a:xfrm>
            <a:custGeom>
              <a:avLst/>
              <a:gdLst>
                <a:gd name="connsiteX0" fmla="*/ 0 w 5485580"/>
                <a:gd name="connsiteY0" fmla="*/ 9401449 h 10626335"/>
                <a:gd name="connsiteX1" fmla="*/ 0 w 5485580"/>
                <a:gd name="connsiteY1" fmla="*/ 0 h 10626335"/>
                <a:gd name="connsiteX2" fmla="*/ 5485580 w 5485580"/>
                <a:gd name="connsiteY2" fmla="*/ 0 h 10626335"/>
                <a:gd name="connsiteX3" fmla="*/ 5485580 w 5485580"/>
                <a:gd name="connsiteY3" fmla="*/ 10626335 h 10626335"/>
                <a:gd name="connsiteX4" fmla="*/ 1142280 w 5485580"/>
                <a:gd name="connsiteY4" fmla="*/ 10626335 h 10626335"/>
                <a:gd name="connsiteX5" fmla="*/ 0 w 5485580"/>
                <a:gd name="connsiteY5" fmla="*/ 9401449 h 1062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5580" h="10626335">
                  <a:moveTo>
                    <a:pt x="0" y="9401449"/>
                  </a:moveTo>
                  <a:lnTo>
                    <a:pt x="0" y="0"/>
                  </a:lnTo>
                  <a:lnTo>
                    <a:pt x="5485580" y="0"/>
                  </a:lnTo>
                  <a:lnTo>
                    <a:pt x="5485580" y="10626335"/>
                  </a:lnTo>
                  <a:lnTo>
                    <a:pt x="1142280" y="10626335"/>
                  </a:lnTo>
                  <a:lnTo>
                    <a:pt x="0" y="9401449"/>
                  </a:lnTo>
                  <a:close/>
                </a:path>
              </a:pathLst>
            </a:custGeom>
            <a:solidFill>
              <a:schemeClr val="bg1"/>
            </a:solidFill>
            <a:ln w="63500">
              <a:solidFill>
                <a:schemeClr val="tx1">
                  <a:lumMod val="95000"/>
                  <a:lumOff val="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sp>
          <p:nvSpPr>
            <p:cNvPr id="11" name="任意多边形: 形状 10">
              <a:extLst>
                <a:ext uri="{FF2B5EF4-FFF2-40B4-BE49-F238E27FC236}">
                  <a16:creationId xmlns="" xmlns:a16="http://schemas.microsoft.com/office/drawing/2014/main" id="{9B2964F2-C443-4151-BD31-D621767E4D26}"/>
                </a:ext>
              </a:extLst>
            </p:cNvPr>
            <p:cNvSpPr/>
            <p:nvPr userDrawn="1"/>
          </p:nvSpPr>
          <p:spPr>
            <a:xfrm rot="5400000" flipH="1" flipV="1">
              <a:off x="670736" y="463190"/>
              <a:ext cx="1142280" cy="1224886"/>
            </a:xfrm>
            <a:custGeom>
              <a:avLst/>
              <a:gdLst>
                <a:gd name="connsiteX0" fmla="*/ 1123405 w 1123405"/>
                <a:gd name="connsiteY0" fmla="*/ 1123405 h 1123405"/>
                <a:gd name="connsiteX1" fmla="*/ 0 w 1123405"/>
                <a:gd name="connsiteY1" fmla="*/ 1123405 h 1123405"/>
                <a:gd name="connsiteX2" fmla="*/ 0 w 1123405"/>
                <a:gd name="connsiteY2" fmla="*/ 0 h 1123405"/>
                <a:gd name="connsiteX3" fmla="*/ 1123405 w 1123405"/>
                <a:gd name="connsiteY3" fmla="*/ 1123405 h 1123405"/>
              </a:gdLst>
              <a:ahLst/>
              <a:cxnLst>
                <a:cxn ang="0">
                  <a:pos x="connsiteX0" y="connsiteY0"/>
                </a:cxn>
                <a:cxn ang="0">
                  <a:pos x="connsiteX1" y="connsiteY1"/>
                </a:cxn>
                <a:cxn ang="0">
                  <a:pos x="connsiteX2" y="connsiteY2"/>
                </a:cxn>
                <a:cxn ang="0">
                  <a:pos x="connsiteX3" y="connsiteY3"/>
                </a:cxn>
              </a:cxnLst>
              <a:rect l="l" t="t" r="r" b="b"/>
              <a:pathLst>
                <a:path w="1123405" h="1123405">
                  <a:moveTo>
                    <a:pt x="1123405" y="1123405"/>
                  </a:moveTo>
                  <a:lnTo>
                    <a:pt x="0" y="1123405"/>
                  </a:lnTo>
                  <a:lnTo>
                    <a:pt x="0" y="0"/>
                  </a:lnTo>
                  <a:lnTo>
                    <a:pt x="1123405" y="1123405"/>
                  </a:lnTo>
                  <a:close/>
                </a:path>
              </a:pathLst>
            </a:custGeom>
            <a:solidFill>
              <a:srgbClr val="678FFF"/>
            </a:solidFill>
            <a:ln w="63500">
              <a:solidFill>
                <a:schemeClr val="tx1">
                  <a:lumMod val="95000"/>
                  <a:lumOff val="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grpSp>
      <p:sp>
        <p:nvSpPr>
          <p:cNvPr id="14" name="椭圆 13">
            <a:extLst>
              <a:ext uri="{FF2B5EF4-FFF2-40B4-BE49-F238E27FC236}">
                <a16:creationId xmlns="" xmlns:a16="http://schemas.microsoft.com/office/drawing/2014/main" id="{176738C3-B31F-4AD8-B751-4967F11F5594}"/>
              </a:ext>
            </a:extLst>
          </p:cNvPr>
          <p:cNvSpPr/>
          <p:nvPr userDrawn="1"/>
        </p:nvSpPr>
        <p:spPr>
          <a:xfrm>
            <a:off x="1267326" y="1134932"/>
            <a:ext cx="586988" cy="586988"/>
          </a:xfrm>
          <a:prstGeom prst="ellipse">
            <a:avLst/>
          </a:prstGeom>
          <a:solidFill>
            <a:srgbClr val="678FFF"/>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67574897"/>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9" name="图片 8" descr="图片包含 游戏机, 黑色, 白色, 桌子&#10;&#10;描述已自动生成">
            <a:extLst>
              <a:ext uri="{FF2B5EF4-FFF2-40B4-BE49-F238E27FC236}">
                <a16:creationId xmlns="" xmlns:a16="http://schemas.microsoft.com/office/drawing/2014/main" id="{48462AC7-CE91-4FA8-90E7-039A74AB4C4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554" t="5925"/>
          <a:stretch/>
        </p:blipFill>
        <p:spPr>
          <a:xfrm>
            <a:off x="5423770" y="0"/>
            <a:ext cx="6768229" cy="6857999"/>
          </a:xfrm>
          <a:prstGeom prst="rect">
            <a:avLst/>
          </a:prstGeom>
        </p:spPr>
      </p:pic>
      <p:pic>
        <p:nvPicPr>
          <p:cNvPr id="10" name="图片 9" descr="图片包含 游戏机, 黑色, 白色, 桌子&#10;&#10;描述已自动生成">
            <a:extLst>
              <a:ext uri="{FF2B5EF4-FFF2-40B4-BE49-F238E27FC236}">
                <a16:creationId xmlns="" xmlns:a16="http://schemas.microsoft.com/office/drawing/2014/main" id="{69B8E5DE-AD65-4640-AAC0-DA14050E09E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554" t="5925"/>
          <a:stretch/>
        </p:blipFill>
        <p:spPr>
          <a:xfrm rot="10800000">
            <a:off x="0" y="1"/>
            <a:ext cx="6768229" cy="6857999"/>
          </a:xfrm>
          <a:prstGeom prst="rect">
            <a:avLst/>
          </a:prstGeom>
        </p:spPr>
      </p:pic>
      <p:sp>
        <p:nvSpPr>
          <p:cNvPr id="21" name="任意多边形: 形状 20">
            <a:extLst>
              <a:ext uri="{FF2B5EF4-FFF2-40B4-BE49-F238E27FC236}">
                <a16:creationId xmlns="" xmlns:a16="http://schemas.microsoft.com/office/drawing/2014/main" id="{5F41CF41-DD16-4B25-9247-7496B12604F9}"/>
              </a:ext>
            </a:extLst>
          </p:cNvPr>
          <p:cNvSpPr/>
          <p:nvPr userDrawn="1"/>
        </p:nvSpPr>
        <p:spPr>
          <a:xfrm>
            <a:off x="-2" y="2"/>
            <a:ext cx="12192002" cy="6857999"/>
          </a:xfrm>
          <a:custGeom>
            <a:avLst/>
            <a:gdLst>
              <a:gd name="connsiteX0" fmla="*/ 4251407 w 12129373"/>
              <a:gd name="connsiteY0" fmla="*/ 0 h 6857999"/>
              <a:gd name="connsiteX1" fmla="*/ 12129373 w 12129373"/>
              <a:gd name="connsiteY1" fmla="*/ 0 h 6857999"/>
              <a:gd name="connsiteX2" fmla="*/ 12129373 w 12129373"/>
              <a:gd name="connsiteY2" fmla="*/ 2575913 h 6857999"/>
              <a:gd name="connsiteX3" fmla="*/ 7940594 w 12129373"/>
              <a:gd name="connsiteY3" fmla="*/ 6857999 h 6857999"/>
              <a:gd name="connsiteX4" fmla="*/ 0 w 12129373"/>
              <a:gd name="connsiteY4" fmla="*/ 6857999 h 6857999"/>
              <a:gd name="connsiteX5" fmla="*/ 0 w 12129373"/>
              <a:gd name="connsiteY5" fmla="*/ 4346109 h 6857999"/>
              <a:gd name="connsiteX6" fmla="*/ 4251407 w 12129373"/>
              <a:gd name="connsiteY6"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9373" h="6857999">
                <a:moveTo>
                  <a:pt x="4251407" y="0"/>
                </a:moveTo>
                <a:lnTo>
                  <a:pt x="12129373" y="0"/>
                </a:lnTo>
                <a:lnTo>
                  <a:pt x="12129373" y="2575913"/>
                </a:lnTo>
                <a:lnTo>
                  <a:pt x="7940594" y="6857999"/>
                </a:lnTo>
                <a:lnTo>
                  <a:pt x="0" y="6857999"/>
                </a:lnTo>
                <a:lnTo>
                  <a:pt x="0" y="4346109"/>
                </a:lnTo>
                <a:lnTo>
                  <a:pt x="4251407" y="0"/>
                </a:lnTo>
                <a:close/>
              </a:path>
            </a:pathLst>
          </a:custGeom>
          <a:solidFill>
            <a:srgbClr val="FFE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a:extLst>
              <a:ext uri="{FF2B5EF4-FFF2-40B4-BE49-F238E27FC236}">
                <a16:creationId xmlns="" xmlns:a16="http://schemas.microsoft.com/office/drawing/2014/main" id="{2AA22D52-5A20-4587-A0A7-9E313D2AA5BF}"/>
              </a:ext>
            </a:extLst>
          </p:cNvPr>
          <p:cNvGrpSpPr/>
          <p:nvPr userDrawn="1"/>
        </p:nvGrpSpPr>
        <p:grpSpPr>
          <a:xfrm flipH="1">
            <a:off x="1384152" y="1278204"/>
            <a:ext cx="9438615" cy="4301590"/>
            <a:chOff x="1182764" y="813750"/>
            <a:chExt cx="9826472" cy="5230496"/>
          </a:xfrm>
        </p:grpSpPr>
        <p:sp>
          <p:nvSpPr>
            <p:cNvPr id="12" name="矩形 11">
              <a:extLst>
                <a:ext uri="{FF2B5EF4-FFF2-40B4-BE49-F238E27FC236}">
                  <a16:creationId xmlns="" xmlns:a16="http://schemas.microsoft.com/office/drawing/2014/main" id="{81136BD4-2401-4F63-B2A1-5B25F58F30C3}"/>
                </a:ext>
              </a:extLst>
            </p:cNvPr>
            <p:cNvSpPr/>
            <p:nvPr userDrawn="1"/>
          </p:nvSpPr>
          <p:spPr>
            <a:xfrm>
              <a:off x="1621950" y="1208975"/>
              <a:ext cx="9387286" cy="4835271"/>
            </a:xfrm>
            <a:prstGeom prst="rect">
              <a:avLst/>
            </a:prstGeom>
            <a:solidFill>
              <a:srgbClr val="F39EC2"/>
            </a:solidFill>
            <a:ln w="635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 xmlns:a16="http://schemas.microsoft.com/office/drawing/2014/main" id="{2CC6241E-D6A2-4F76-99AB-6CD0E4654ED1}"/>
                </a:ext>
              </a:extLst>
            </p:cNvPr>
            <p:cNvGrpSpPr/>
            <p:nvPr userDrawn="1"/>
          </p:nvGrpSpPr>
          <p:grpSpPr>
            <a:xfrm>
              <a:off x="1182764" y="813750"/>
              <a:ext cx="9387286" cy="4835272"/>
              <a:chOff x="1182764" y="813750"/>
              <a:chExt cx="9387286" cy="4835272"/>
            </a:xfrm>
          </p:grpSpPr>
          <p:sp>
            <p:nvSpPr>
              <p:cNvPr id="14" name="任意多边形: 形状 13">
                <a:extLst>
                  <a:ext uri="{FF2B5EF4-FFF2-40B4-BE49-F238E27FC236}">
                    <a16:creationId xmlns="" xmlns:a16="http://schemas.microsoft.com/office/drawing/2014/main" id="{C27EBE85-1081-4E45-924B-99BDCE897F2E}"/>
                  </a:ext>
                </a:extLst>
              </p:cNvPr>
              <p:cNvSpPr/>
              <p:nvPr userDrawn="1"/>
            </p:nvSpPr>
            <p:spPr>
              <a:xfrm rot="16200000">
                <a:off x="3458771" y="-1462257"/>
                <a:ext cx="4835271" cy="9387286"/>
              </a:xfrm>
              <a:custGeom>
                <a:avLst/>
                <a:gdLst>
                  <a:gd name="connsiteX0" fmla="*/ 4835271 w 4835271"/>
                  <a:gd name="connsiteY0" fmla="*/ 0 h 9387286"/>
                  <a:gd name="connsiteX1" fmla="*/ 4835271 w 4835271"/>
                  <a:gd name="connsiteY1" fmla="*/ 9387286 h 9387286"/>
                  <a:gd name="connsiteX2" fmla="*/ 1123405 w 4835271"/>
                  <a:gd name="connsiteY2" fmla="*/ 9387286 h 9387286"/>
                  <a:gd name="connsiteX3" fmla="*/ 0 w 4835271"/>
                  <a:gd name="connsiteY3" fmla="*/ 8263881 h 9387286"/>
                  <a:gd name="connsiteX4" fmla="*/ 0 w 4835271"/>
                  <a:gd name="connsiteY4" fmla="*/ 0 h 9387286"/>
                  <a:gd name="connsiteX5" fmla="*/ 4835271 w 4835271"/>
                  <a:gd name="connsiteY5" fmla="*/ 0 h 9387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5271" h="9387286">
                    <a:moveTo>
                      <a:pt x="4835271" y="0"/>
                    </a:moveTo>
                    <a:lnTo>
                      <a:pt x="4835271" y="9387286"/>
                    </a:lnTo>
                    <a:lnTo>
                      <a:pt x="1123405" y="9387286"/>
                    </a:lnTo>
                    <a:lnTo>
                      <a:pt x="0" y="8263881"/>
                    </a:lnTo>
                    <a:lnTo>
                      <a:pt x="0" y="0"/>
                    </a:lnTo>
                    <a:lnTo>
                      <a:pt x="4835271" y="0"/>
                    </a:lnTo>
                    <a:close/>
                  </a:path>
                </a:pathLst>
              </a:custGeom>
              <a:solidFill>
                <a:srgbClr val="678FFF"/>
              </a:solidFill>
              <a:ln w="635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dirty="0"/>
              </a:p>
            </p:txBody>
          </p:sp>
          <p:sp>
            <p:nvSpPr>
              <p:cNvPr id="15" name="任意多边形: 形状 14">
                <a:extLst>
                  <a:ext uri="{FF2B5EF4-FFF2-40B4-BE49-F238E27FC236}">
                    <a16:creationId xmlns="" xmlns:a16="http://schemas.microsoft.com/office/drawing/2014/main" id="{24566988-B85A-406D-BEE2-2A44BB63C12B}"/>
                  </a:ext>
                </a:extLst>
              </p:cNvPr>
              <p:cNvSpPr/>
              <p:nvPr userDrawn="1"/>
            </p:nvSpPr>
            <p:spPr>
              <a:xfrm rot="16200000" flipH="1" flipV="1">
                <a:off x="9446645" y="4525617"/>
                <a:ext cx="1123405" cy="1123405"/>
              </a:xfrm>
              <a:custGeom>
                <a:avLst/>
                <a:gdLst>
                  <a:gd name="connsiteX0" fmla="*/ 1123405 w 1123405"/>
                  <a:gd name="connsiteY0" fmla="*/ 1123405 h 1123405"/>
                  <a:gd name="connsiteX1" fmla="*/ 0 w 1123405"/>
                  <a:gd name="connsiteY1" fmla="*/ 1123405 h 1123405"/>
                  <a:gd name="connsiteX2" fmla="*/ 0 w 1123405"/>
                  <a:gd name="connsiteY2" fmla="*/ 0 h 1123405"/>
                  <a:gd name="connsiteX3" fmla="*/ 1123405 w 1123405"/>
                  <a:gd name="connsiteY3" fmla="*/ 1123405 h 1123405"/>
                </a:gdLst>
                <a:ahLst/>
                <a:cxnLst>
                  <a:cxn ang="0">
                    <a:pos x="connsiteX0" y="connsiteY0"/>
                  </a:cxn>
                  <a:cxn ang="0">
                    <a:pos x="connsiteX1" y="connsiteY1"/>
                  </a:cxn>
                  <a:cxn ang="0">
                    <a:pos x="connsiteX2" y="connsiteY2"/>
                  </a:cxn>
                  <a:cxn ang="0">
                    <a:pos x="connsiteX3" y="connsiteY3"/>
                  </a:cxn>
                </a:cxnLst>
                <a:rect l="l" t="t" r="r" b="b"/>
                <a:pathLst>
                  <a:path w="1123405" h="1123405">
                    <a:moveTo>
                      <a:pt x="1123405" y="1123405"/>
                    </a:moveTo>
                    <a:lnTo>
                      <a:pt x="0" y="1123405"/>
                    </a:lnTo>
                    <a:lnTo>
                      <a:pt x="0" y="0"/>
                    </a:lnTo>
                    <a:lnTo>
                      <a:pt x="1123405" y="1123405"/>
                    </a:lnTo>
                    <a:close/>
                  </a:path>
                </a:pathLst>
              </a:custGeom>
              <a:solidFill>
                <a:schemeClr val="bg1"/>
              </a:solidFill>
              <a:ln w="63500">
                <a:solidFill>
                  <a:schemeClr val="tx1">
                    <a:lumMod val="95000"/>
                    <a:lumOff val="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grpSp>
      </p:grpSp>
      <p:pic>
        <p:nvPicPr>
          <p:cNvPr id="25" name="图片 24" descr="在地上&#10;&#10;描述已自动生成">
            <a:extLst>
              <a:ext uri="{FF2B5EF4-FFF2-40B4-BE49-F238E27FC236}">
                <a16:creationId xmlns="" xmlns:a16="http://schemas.microsoft.com/office/drawing/2014/main" id="{21F03722-C4DA-4847-8973-4A141ACCED1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9131976" y="4378628"/>
            <a:ext cx="1155215" cy="1382666"/>
          </a:xfrm>
          <a:prstGeom prst="rect">
            <a:avLst/>
          </a:prstGeom>
        </p:spPr>
      </p:pic>
      <p:grpSp>
        <p:nvGrpSpPr>
          <p:cNvPr id="26" name="组合 25">
            <a:extLst>
              <a:ext uri="{FF2B5EF4-FFF2-40B4-BE49-F238E27FC236}">
                <a16:creationId xmlns="" xmlns:a16="http://schemas.microsoft.com/office/drawing/2014/main" id="{E1FDACD2-78AC-4B3C-8915-3E975EF2FAB9}"/>
              </a:ext>
            </a:extLst>
          </p:cNvPr>
          <p:cNvGrpSpPr/>
          <p:nvPr userDrawn="1"/>
        </p:nvGrpSpPr>
        <p:grpSpPr>
          <a:xfrm>
            <a:off x="9018250" y="224184"/>
            <a:ext cx="2094569" cy="801178"/>
            <a:chOff x="-5703912" y="11267029"/>
            <a:chExt cx="3055696" cy="1168811"/>
          </a:xfrm>
        </p:grpSpPr>
        <p:grpSp>
          <p:nvGrpSpPr>
            <p:cNvPr id="27" name="组合 26">
              <a:extLst>
                <a:ext uri="{FF2B5EF4-FFF2-40B4-BE49-F238E27FC236}">
                  <a16:creationId xmlns="" xmlns:a16="http://schemas.microsoft.com/office/drawing/2014/main" id="{C19A0EC5-C102-4A1D-B37E-AA8D7097B59F}"/>
                </a:ext>
              </a:extLst>
            </p:cNvPr>
            <p:cNvGrpSpPr/>
            <p:nvPr userDrawn="1"/>
          </p:nvGrpSpPr>
          <p:grpSpPr>
            <a:xfrm flipH="1">
              <a:off x="-5703912" y="11267029"/>
              <a:ext cx="123564" cy="1168811"/>
              <a:chOff x="-5580349" y="11267029"/>
              <a:chExt cx="153173" cy="1448888"/>
            </a:xfrm>
          </p:grpSpPr>
          <p:sp>
            <p:nvSpPr>
              <p:cNvPr id="63" name="椭圆 62">
                <a:extLst>
                  <a:ext uri="{FF2B5EF4-FFF2-40B4-BE49-F238E27FC236}">
                    <a16:creationId xmlns="" xmlns:a16="http://schemas.microsoft.com/office/drawing/2014/main" id="{8D0C3330-9868-46F6-89EC-5E273ED420F6}"/>
                  </a:ext>
                </a:extLst>
              </p:cNvPr>
              <p:cNvSpPr/>
              <p:nvPr userDrawn="1"/>
            </p:nvSpPr>
            <p:spPr>
              <a:xfrm>
                <a:off x="-5580349" y="11267029"/>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 xmlns:a16="http://schemas.microsoft.com/office/drawing/2014/main" id="{71FE44CD-772A-4D68-8740-DA1EBA446A53}"/>
                  </a:ext>
                </a:extLst>
              </p:cNvPr>
              <p:cNvSpPr/>
              <p:nvPr userDrawn="1"/>
            </p:nvSpPr>
            <p:spPr>
              <a:xfrm>
                <a:off x="-5580349" y="11698934"/>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 xmlns:a16="http://schemas.microsoft.com/office/drawing/2014/main" id="{03A5AE69-4F60-488E-801C-3DA268E32FCF}"/>
                  </a:ext>
                </a:extLst>
              </p:cNvPr>
              <p:cNvSpPr/>
              <p:nvPr userDrawn="1"/>
            </p:nvSpPr>
            <p:spPr>
              <a:xfrm>
                <a:off x="-5580349" y="12130839"/>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 xmlns:a16="http://schemas.microsoft.com/office/drawing/2014/main" id="{E0B730B8-535E-4D7D-BF95-81AFF94B03FC}"/>
                  </a:ext>
                </a:extLst>
              </p:cNvPr>
              <p:cNvSpPr/>
              <p:nvPr userDrawn="1"/>
            </p:nvSpPr>
            <p:spPr>
              <a:xfrm>
                <a:off x="-5580349" y="12562744"/>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a:extLst>
                <a:ext uri="{FF2B5EF4-FFF2-40B4-BE49-F238E27FC236}">
                  <a16:creationId xmlns="" xmlns:a16="http://schemas.microsoft.com/office/drawing/2014/main" id="{A4603F8A-9FC7-4922-AF3D-C4AC5D6706DC}"/>
                </a:ext>
              </a:extLst>
            </p:cNvPr>
            <p:cNvGrpSpPr/>
            <p:nvPr userDrawn="1"/>
          </p:nvGrpSpPr>
          <p:grpSpPr>
            <a:xfrm flipH="1">
              <a:off x="-5285036" y="11267029"/>
              <a:ext cx="123564" cy="1168811"/>
              <a:chOff x="-5580349" y="11267029"/>
              <a:chExt cx="153173" cy="1448888"/>
            </a:xfrm>
          </p:grpSpPr>
          <p:sp>
            <p:nvSpPr>
              <p:cNvPr id="59" name="椭圆 58">
                <a:extLst>
                  <a:ext uri="{FF2B5EF4-FFF2-40B4-BE49-F238E27FC236}">
                    <a16:creationId xmlns="" xmlns:a16="http://schemas.microsoft.com/office/drawing/2014/main" id="{667E1D29-CE4F-447C-B3A1-B0A6635C2883}"/>
                  </a:ext>
                </a:extLst>
              </p:cNvPr>
              <p:cNvSpPr/>
              <p:nvPr userDrawn="1"/>
            </p:nvSpPr>
            <p:spPr>
              <a:xfrm>
                <a:off x="-5580349" y="11267029"/>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 xmlns:a16="http://schemas.microsoft.com/office/drawing/2014/main" id="{977DA2A8-99D6-4F95-8420-5FAD06B9AC00}"/>
                  </a:ext>
                </a:extLst>
              </p:cNvPr>
              <p:cNvSpPr/>
              <p:nvPr userDrawn="1"/>
            </p:nvSpPr>
            <p:spPr>
              <a:xfrm>
                <a:off x="-5580349" y="11698934"/>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 xmlns:a16="http://schemas.microsoft.com/office/drawing/2014/main" id="{D7AAE2EB-F8F5-4A45-844A-739CBC6327CD}"/>
                  </a:ext>
                </a:extLst>
              </p:cNvPr>
              <p:cNvSpPr/>
              <p:nvPr userDrawn="1"/>
            </p:nvSpPr>
            <p:spPr>
              <a:xfrm>
                <a:off x="-5580349" y="12130839"/>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 xmlns:a16="http://schemas.microsoft.com/office/drawing/2014/main" id="{FE6E4303-4347-48D0-8158-F841E43E9020}"/>
                  </a:ext>
                </a:extLst>
              </p:cNvPr>
              <p:cNvSpPr/>
              <p:nvPr userDrawn="1"/>
            </p:nvSpPr>
            <p:spPr>
              <a:xfrm>
                <a:off x="-5580349" y="12562744"/>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a:extLst>
                <a:ext uri="{FF2B5EF4-FFF2-40B4-BE49-F238E27FC236}">
                  <a16:creationId xmlns="" xmlns:a16="http://schemas.microsoft.com/office/drawing/2014/main" id="{7CBA1756-5A6E-4E44-88B4-3BACB9AE031E}"/>
                </a:ext>
              </a:extLst>
            </p:cNvPr>
            <p:cNvGrpSpPr/>
            <p:nvPr userDrawn="1"/>
          </p:nvGrpSpPr>
          <p:grpSpPr>
            <a:xfrm flipH="1">
              <a:off x="-4866160" y="11267029"/>
              <a:ext cx="123564" cy="1168811"/>
              <a:chOff x="-5580349" y="11267029"/>
              <a:chExt cx="153173" cy="1448888"/>
            </a:xfrm>
          </p:grpSpPr>
          <p:sp>
            <p:nvSpPr>
              <p:cNvPr id="55" name="椭圆 54">
                <a:extLst>
                  <a:ext uri="{FF2B5EF4-FFF2-40B4-BE49-F238E27FC236}">
                    <a16:creationId xmlns="" xmlns:a16="http://schemas.microsoft.com/office/drawing/2014/main" id="{375757EF-044E-4401-B2B4-9817707D0BF9}"/>
                  </a:ext>
                </a:extLst>
              </p:cNvPr>
              <p:cNvSpPr/>
              <p:nvPr userDrawn="1"/>
            </p:nvSpPr>
            <p:spPr>
              <a:xfrm>
                <a:off x="-5580349" y="11267029"/>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 xmlns:a16="http://schemas.microsoft.com/office/drawing/2014/main" id="{2422B860-533A-4DAA-B3A3-D7BB8E7505B9}"/>
                  </a:ext>
                </a:extLst>
              </p:cNvPr>
              <p:cNvSpPr/>
              <p:nvPr userDrawn="1"/>
            </p:nvSpPr>
            <p:spPr>
              <a:xfrm>
                <a:off x="-5580349" y="11698934"/>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 xmlns:a16="http://schemas.microsoft.com/office/drawing/2014/main" id="{31C134F7-6F92-47CA-87C3-D1F7BD9249CB}"/>
                  </a:ext>
                </a:extLst>
              </p:cNvPr>
              <p:cNvSpPr/>
              <p:nvPr userDrawn="1"/>
            </p:nvSpPr>
            <p:spPr>
              <a:xfrm>
                <a:off x="-5580349" y="12130839"/>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 xmlns:a16="http://schemas.microsoft.com/office/drawing/2014/main" id="{064C60A4-0F8D-41E2-B33D-92DF2D4246F8}"/>
                  </a:ext>
                </a:extLst>
              </p:cNvPr>
              <p:cNvSpPr/>
              <p:nvPr userDrawn="1"/>
            </p:nvSpPr>
            <p:spPr>
              <a:xfrm>
                <a:off x="-5580349" y="12562744"/>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a:extLst>
                <a:ext uri="{FF2B5EF4-FFF2-40B4-BE49-F238E27FC236}">
                  <a16:creationId xmlns="" xmlns:a16="http://schemas.microsoft.com/office/drawing/2014/main" id="{BED05248-8E74-4830-BF61-A3C106533253}"/>
                </a:ext>
              </a:extLst>
            </p:cNvPr>
            <p:cNvGrpSpPr/>
            <p:nvPr userDrawn="1"/>
          </p:nvGrpSpPr>
          <p:grpSpPr>
            <a:xfrm flipH="1">
              <a:off x="-4447284" y="11267029"/>
              <a:ext cx="123564" cy="1168811"/>
              <a:chOff x="-5580349" y="11267029"/>
              <a:chExt cx="153173" cy="1448888"/>
            </a:xfrm>
          </p:grpSpPr>
          <p:sp>
            <p:nvSpPr>
              <p:cNvPr id="51" name="椭圆 50">
                <a:extLst>
                  <a:ext uri="{FF2B5EF4-FFF2-40B4-BE49-F238E27FC236}">
                    <a16:creationId xmlns="" xmlns:a16="http://schemas.microsoft.com/office/drawing/2014/main" id="{AE6E8087-7908-4008-8416-F7AF8FBA310E}"/>
                  </a:ext>
                </a:extLst>
              </p:cNvPr>
              <p:cNvSpPr/>
              <p:nvPr userDrawn="1"/>
            </p:nvSpPr>
            <p:spPr>
              <a:xfrm>
                <a:off x="-5580349" y="11267029"/>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 xmlns:a16="http://schemas.microsoft.com/office/drawing/2014/main" id="{21BCD3D0-A8D8-495D-86AD-FE1FCAE42E2A}"/>
                  </a:ext>
                </a:extLst>
              </p:cNvPr>
              <p:cNvSpPr/>
              <p:nvPr userDrawn="1"/>
            </p:nvSpPr>
            <p:spPr>
              <a:xfrm>
                <a:off x="-5580349" y="11698934"/>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 xmlns:a16="http://schemas.microsoft.com/office/drawing/2014/main" id="{9AD7E499-84E1-4778-AF54-68ED588A5B67}"/>
                  </a:ext>
                </a:extLst>
              </p:cNvPr>
              <p:cNvSpPr/>
              <p:nvPr userDrawn="1"/>
            </p:nvSpPr>
            <p:spPr>
              <a:xfrm>
                <a:off x="-5580349" y="12130839"/>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 xmlns:a16="http://schemas.microsoft.com/office/drawing/2014/main" id="{D4D7DD4C-EFD2-4122-BA54-46E54131E3EA}"/>
                  </a:ext>
                </a:extLst>
              </p:cNvPr>
              <p:cNvSpPr/>
              <p:nvPr userDrawn="1"/>
            </p:nvSpPr>
            <p:spPr>
              <a:xfrm>
                <a:off x="-5580349" y="12562744"/>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a:extLst>
                <a:ext uri="{FF2B5EF4-FFF2-40B4-BE49-F238E27FC236}">
                  <a16:creationId xmlns="" xmlns:a16="http://schemas.microsoft.com/office/drawing/2014/main" id="{77CDD080-DB65-4AF9-B463-FD9020200620}"/>
                </a:ext>
              </a:extLst>
            </p:cNvPr>
            <p:cNvGrpSpPr/>
            <p:nvPr userDrawn="1"/>
          </p:nvGrpSpPr>
          <p:grpSpPr>
            <a:xfrm flipH="1">
              <a:off x="-4028408" y="11267029"/>
              <a:ext cx="123564" cy="1168811"/>
              <a:chOff x="-5580349" y="11267029"/>
              <a:chExt cx="153173" cy="1448888"/>
            </a:xfrm>
          </p:grpSpPr>
          <p:sp>
            <p:nvSpPr>
              <p:cNvPr id="47" name="椭圆 46">
                <a:extLst>
                  <a:ext uri="{FF2B5EF4-FFF2-40B4-BE49-F238E27FC236}">
                    <a16:creationId xmlns="" xmlns:a16="http://schemas.microsoft.com/office/drawing/2014/main" id="{27968D00-C697-4EED-8B35-DA5FF199DB8C}"/>
                  </a:ext>
                </a:extLst>
              </p:cNvPr>
              <p:cNvSpPr/>
              <p:nvPr userDrawn="1"/>
            </p:nvSpPr>
            <p:spPr>
              <a:xfrm>
                <a:off x="-5580349" y="11267029"/>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 xmlns:a16="http://schemas.microsoft.com/office/drawing/2014/main" id="{1F111D5E-4F45-4CA7-889F-89EC6AFDE6BC}"/>
                  </a:ext>
                </a:extLst>
              </p:cNvPr>
              <p:cNvSpPr/>
              <p:nvPr userDrawn="1"/>
            </p:nvSpPr>
            <p:spPr>
              <a:xfrm>
                <a:off x="-5580349" y="11698934"/>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 xmlns:a16="http://schemas.microsoft.com/office/drawing/2014/main" id="{83CBC495-3AE4-4AC3-BB58-6AC94B074C94}"/>
                  </a:ext>
                </a:extLst>
              </p:cNvPr>
              <p:cNvSpPr/>
              <p:nvPr userDrawn="1"/>
            </p:nvSpPr>
            <p:spPr>
              <a:xfrm>
                <a:off x="-5580349" y="12130839"/>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 xmlns:a16="http://schemas.microsoft.com/office/drawing/2014/main" id="{297024B9-33D0-4713-9E9B-FA8518D44D6B}"/>
                  </a:ext>
                </a:extLst>
              </p:cNvPr>
              <p:cNvSpPr/>
              <p:nvPr userDrawn="1"/>
            </p:nvSpPr>
            <p:spPr>
              <a:xfrm>
                <a:off x="-5580349" y="12562744"/>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a:extLst>
                <a:ext uri="{FF2B5EF4-FFF2-40B4-BE49-F238E27FC236}">
                  <a16:creationId xmlns="" xmlns:a16="http://schemas.microsoft.com/office/drawing/2014/main" id="{977FA1B1-9EC7-4EC3-A040-7EBDD59A9C00}"/>
                </a:ext>
              </a:extLst>
            </p:cNvPr>
            <p:cNvGrpSpPr/>
            <p:nvPr userDrawn="1"/>
          </p:nvGrpSpPr>
          <p:grpSpPr>
            <a:xfrm flipH="1">
              <a:off x="-3609532" y="11267029"/>
              <a:ext cx="123564" cy="1168811"/>
              <a:chOff x="-5580349" y="11267029"/>
              <a:chExt cx="153173" cy="1448888"/>
            </a:xfrm>
          </p:grpSpPr>
          <p:sp>
            <p:nvSpPr>
              <p:cNvPr id="43" name="椭圆 42">
                <a:extLst>
                  <a:ext uri="{FF2B5EF4-FFF2-40B4-BE49-F238E27FC236}">
                    <a16:creationId xmlns="" xmlns:a16="http://schemas.microsoft.com/office/drawing/2014/main" id="{7FCEE71D-7AB6-4042-8C48-07A6BD20980C}"/>
                  </a:ext>
                </a:extLst>
              </p:cNvPr>
              <p:cNvSpPr/>
              <p:nvPr userDrawn="1"/>
            </p:nvSpPr>
            <p:spPr>
              <a:xfrm>
                <a:off x="-5580349" y="11267029"/>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 xmlns:a16="http://schemas.microsoft.com/office/drawing/2014/main" id="{B7BF9E4A-407D-4A31-80CC-57A509DD98FF}"/>
                  </a:ext>
                </a:extLst>
              </p:cNvPr>
              <p:cNvSpPr/>
              <p:nvPr userDrawn="1"/>
            </p:nvSpPr>
            <p:spPr>
              <a:xfrm>
                <a:off x="-5580349" y="11698934"/>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 xmlns:a16="http://schemas.microsoft.com/office/drawing/2014/main" id="{B175FAFE-4975-4CF3-B54E-E25779E96436}"/>
                  </a:ext>
                </a:extLst>
              </p:cNvPr>
              <p:cNvSpPr/>
              <p:nvPr userDrawn="1"/>
            </p:nvSpPr>
            <p:spPr>
              <a:xfrm>
                <a:off x="-5580349" y="12130839"/>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 xmlns:a16="http://schemas.microsoft.com/office/drawing/2014/main" id="{D24D99DB-A1C3-4028-AE89-6975096045A0}"/>
                  </a:ext>
                </a:extLst>
              </p:cNvPr>
              <p:cNvSpPr/>
              <p:nvPr userDrawn="1"/>
            </p:nvSpPr>
            <p:spPr>
              <a:xfrm>
                <a:off x="-5580349" y="12562744"/>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a:extLst>
                <a:ext uri="{FF2B5EF4-FFF2-40B4-BE49-F238E27FC236}">
                  <a16:creationId xmlns="" xmlns:a16="http://schemas.microsoft.com/office/drawing/2014/main" id="{662C3FBA-C884-439D-966B-4DA1677828B1}"/>
                </a:ext>
              </a:extLst>
            </p:cNvPr>
            <p:cNvGrpSpPr/>
            <p:nvPr userDrawn="1"/>
          </p:nvGrpSpPr>
          <p:grpSpPr>
            <a:xfrm flipH="1">
              <a:off x="-3190656" y="11267029"/>
              <a:ext cx="123564" cy="1168811"/>
              <a:chOff x="-5580349" y="11267029"/>
              <a:chExt cx="153173" cy="1448888"/>
            </a:xfrm>
          </p:grpSpPr>
          <p:sp>
            <p:nvSpPr>
              <p:cNvPr id="39" name="椭圆 38">
                <a:extLst>
                  <a:ext uri="{FF2B5EF4-FFF2-40B4-BE49-F238E27FC236}">
                    <a16:creationId xmlns="" xmlns:a16="http://schemas.microsoft.com/office/drawing/2014/main" id="{B6B071F1-BDEF-4430-95B7-17A8A71E3EC6}"/>
                  </a:ext>
                </a:extLst>
              </p:cNvPr>
              <p:cNvSpPr/>
              <p:nvPr userDrawn="1"/>
            </p:nvSpPr>
            <p:spPr>
              <a:xfrm>
                <a:off x="-5580349" y="11267029"/>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 xmlns:a16="http://schemas.microsoft.com/office/drawing/2014/main" id="{3DEF1CA5-4765-42A8-AABC-EB3F3F0E2F1E}"/>
                  </a:ext>
                </a:extLst>
              </p:cNvPr>
              <p:cNvSpPr/>
              <p:nvPr userDrawn="1"/>
            </p:nvSpPr>
            <p:spPr>
              <a:xfrm>
                <a:off x="-5580349" y="11698934"/>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 xmlns:a16="http://schemas.microsoft.com/office/drawing/2014/main" id="{2AC01C00-6668-46F8-BA4A-79EF56760D31}"/>
                  </a:ext>
                </a:extLst>
              </p:cNvPr>
              <p:cNvSpPr/>
              <p:nvPr userDrawn="1"/>
            </p:nvSpPr>
            <p:spPr>
              <a:xfrm>
                <a:off x="-5580349" y="12130839"/>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 xmlns:a16="http://schemas.microsoft.com/office/drawing/2014/main" id="{D64DCDC0-5690-4027-A1B5-DEA753248271}"/>
                  </a:ext>
                </a:extLst>
              </p:cNvPr>
              <p:cNvSpPr/>
              <p:nvPr userDrawn="1"/>
            </p:nvSpPr>
            <p:spPr>
              <a:xfrm>
                <a:off x="-5580349" y="12562744"/>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a:extLst>
                <a:ext uri="{FF2B5EF4-FFF2-40B4-BE49-F238E27FC236}">
                  <a16:creationId xmlns="" xmlns:a16="http://schemas.microsoft.com/office/drawing/2014/main" id="{882D14BD-43DC-4230-8A46-0CDFA0381E2A}"/>
                </a:ext>
              </a:extLst>
            </p:cNvPr>
            <p:cNvGrpSpPr/>
            <p:nvPr userDrawn="1"/>
          </p:nvGrpSpPr>
          <p:grpSpPr>
            <a:xfrm flipH="1">
              <a:off x="-2771780" y="11267029"/>
              <a:ext cx="123564" cy="1168811"/>
              <a:chOff x="-5580349" y="11267029"/>
              <a:chExt cx="153173" cy="1448888"/>
            </a:xfrm>
          </p:grpSpPr>
          <p:sp>
            <p:nvSpPr>
              <p:cNvPr id="35" name="椭圆 34">
                <a:extLst>
                  <a:ext uri="{FF2B5EF4-FFF2-40B4-BE49-F238E27FC236}">
                    <a16:creationId xmlns="" xmlns:a16="http://schemas.microsoft.com/office/drawing/2014/main" id="{4C20A9AA-65B0-41A8-8FF7-13EF9EBF2508}"/>
                  </a:ext>
                </a:extLst>
              </p:cNvPr>
              <p:cNvSpPr/>
              <p:nvPr userDrawn="1"/>
            </p:nvSpPr>
            <p:spPr>
              <a:xfrm>
                <a:off x="-5580349" y="11267029"/>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 xmlns:a16="http://schemas.microsoft.com/office/drawing/2014/main" id="{513ECC55-6AFA-4318-8CDE-13B3AFDF23F7}"/>
                  </a:ext>
                </a:extLst>
              </p:cNvPr>
              <p:cNvSpPr/>
              <p:nvPr userDrawn="1"/>
            </p:nvSpPr>
            <p:spPr>
              <a:xfrm>
                <a:off x="-5580349" y="11698934"/>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 xmlns:a16="http://schemas.microsoft.com/office/drawing/2014/main" id="{DCFADD08-5854-41D1-A249-01D44AE41E7F}"/>
                  </a:ext>
                </a:extLst>
              </p:cNvPr>
              <p:cNvSpPr/>
              <p:nvPr userDrawn="1"/>
            </p:nvSpPr>
            <p:spPr>
              <a:xfrm>
                <a:off x="-5580349" y="12130839"/>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 xmlns:a16="http://schemas.microsoft.com/office/drawing/2014/main" id="{7CEBB6BE-D585-4126-86FD-7791CF62C64E}"/>
                  </a:ext>
                </a:extLst>
              </p:cNvPr>
              <p:cNvSpPr/>
              <p:nvPr userDrawn="1"/>
            </p:nvSpPr>
            <p:spPr>
              <a:xfrm>
                <a:off x="-5580349" y="12562744"/>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7" name="组合 66">
            <a:extLst>
              <a:ext uri="{FF2B5EF4-FFF2-40B4-BE49-F238E27FC236}">
                <a16:creationId xmlns="" xmlns:a16="http://schemas.microsoft.com/office/drawing/2014/main" id="{7F375007-F1A8-48CE-93F2-E732983CE8DB}"/>
              </a:ext>
            </a:extLst>
          </p:cNvPr>
          <p:cNvGrpSpPr/>
          <p:nvPr userDrawn="1"/>
        </p:nvGrpSpPr>
        <p:grpSpPr>
          <a:xfrm>
            <a:off x="2126464" y="5818307"/>
            <a:ext cx="2094569" cy="801178"/>
            <a:chOff x="-5703912" y="11267029"/>
            <a:chExt cx="3055696" cy="1168811"/>
          </a:xfrm>
        </p:grpSpPr>
        <p:grpSp>
          <p:nvGrpSpPr>
            <p:cNvPr id="68" name="组合 67">
              <a:extLst>
                <a:ext uri="{FF2B5EF4-FFF2-40B4-BE49-F238E27FC236}">
                  <a16:creationId xmlns="" xmlns:a16="http://schemas.microsoft.com/office/drawing/2014/main" id="{0ECE807E-2B86-4CD6-85F5-A36717A6C013}"/>
                </a:ext>
              </a:extLst>
            </p:cNvPr>
            <p:cNvGrpSpPr/>
            <p:nvPr userDrawn="1"/>
          </p:nvGrpSpPr>
          <p:grpSpPr>
            <a:xfrm flipH="1">
              <a:off x="-5703912" y="11267029"/>
              <a:ext cx="123564" cy="1168811"/>
              <a:chOff x="-5580349" y="11267029"/>
              <a:chExt cx="153173" cy="1448888"/>
            </a:xfrm>
          </p:grpSpPr>
          <p:sp>
            <p:nvSpPr>
              <p:cNvPr id="104" name="椭圆 103">
                <a:extLst>
                  <a:ext uri="{FF2B5EF4-FFF2-40B4-BE49-F238E27FC236}">
                    <a16:creationId xmlns="" xmlns:a16="http://schemas.microsoft.com/office/drawing/2014/main" id="{B526836E-0475-4F55-966F-7769302EC671}"/>
                  </a:ext>
                </a:extLst>
              </p:cNvPr>
              <p:cNvSpPr/>
              <p:nvPr userDrawn="1"/>
            </p:nvSpPr>
            <p:spPr>
              <a:xfrm>
                <a:off x="-5580349" y="11267029"/>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 xmlns:a16="http://schemas.microsoft.com/office/drawing/2014/main" id="{69A849C5-EF18-4113-9D27-71D01D5E431E}"/>
                  </a:ext>
                </a:extLst>
              </p:cNvPr>
              <p:cNvSpPr/>
              <p:nvPr userDrawn="1"/>
            </p:nvSpPr>
            <p:spPr>
              <a:xfrm>
                <a:off x="-5580349" y="11698934"/>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 xmlns:a16="http://schemas.microsoft.com/office/drawing/2014/main" id="{8D8BFEE1-7A1F-42D8-A6D1-3216400D46D0}"/>
                  </a:ext>
                </a:extLst>
              </p:cNvPr>
              <p:cNvSpPr/>
              <p:nvPr userDrawn="1"/>
            </p:nvSpPr>
            <p:spPr>
              <a:xfrm>
                <a:off x="-5580349" y="12130839"/>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 xmlns:a16="http://schemas.microsoft.com/office/drawing/2014/main" id="{99C428E3-0EBE-4F54-BF46-25C59D83AA1E}"/>
                  </a:ext>
                </a:extLst>
              </p:cNvPr>
              <p:cNvSpPr/>
              <p:nvPr userDrawn="1"/>
            </p:nvSpPr>
            <p:spPr>
              <a:xfrm>
                <a:off x="-5580349" y="12562744"/>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组合 68">
              <a:extLst>
                <a:ext uri="{FF2B5EF4-FFF2-40B4-BE49-F238E27FC236}">
                  <a16:creationId xmlns="" xmlns:a16="http://schemas.microsoft.com/office/drawing/2014/main" id="{96947E1F-8F8A-45CF-8340-8FB8341E7B5D}"/>
                </a:ext>
              </a:extLst>
            </p:cNvPr>
            <p:cNvGrpSpPr/>
            <p:nvPr userDrawn="1"/>
          </p:nvGrpSpPr>
          <p:grpSpPr>
            <a:xfrm flipH="1">
              <a:off x="-5285036" y="11267029"/>
              <a:ext cx="123564" cy="1168811"/>
              <a:chOff x="-5580349" y="11267029"/>
              <a:chExt cx="153173" cy="1448888"/>
            </a:xfrm>
          </p:grpSpPr>
          <p:sp>
            <p:nvSpPr>
              <p:cNvPr id="100" name="椭圆 99">
                <a:extLst>
                  <a:ext uri="{FF2B5EF4-FFF2-40B4-BE49-F238E27FC236}">
                    <a16:creationId xmlns="" xmlns:a16="http://schemas.microsoft.com/office/drawing/2014/main" id="{B5CAA51C-EB70-47CE-B093-48FA6EB93382}"/>
                  </a:ext>
                </a:extLst>
              </p:cNvPr>
              <p:cNvSpPr/>
              <p:nvPr userDrawn="1"/>
            </p:nvSpPr>
            <p:spPr>
              <a:xfrm>
                <a:off x="-5580349" y="11267029"/>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 xmlns:a16="http://schemas.microsoft.com/office/drawing/2014/main" id="{6D007F4E-376F-4EB1-BD15-1A6E3327B9AD}"/>
                  </a:ext>
                </a:extLst>
              </p:cNvPr>
              <p:cNvSpPr/>
              <p:nvPr userDrawn="1"/>
            </p:nvSpPr>
            <p:spPr>
              <a:xfrm>
                <a:off x="-5580349" y="11698934"/>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 xmlns:a16="http://schemas.microsoft.com/office/drawing/2014/main" id="{CF6DBE4D-E72F-4B11-B29A-E6E7BD0B22C1}"/>
                  </a:ext>
                </a:extLst>
              </p:cNvPr>
              <p:cNvSpPr/>
              <p:nvPr userDrawn="1"/>
            </p:nvSpPr>
            <p:spPr>
              <a:xfrm>
                <a:off x="-5580349" y="12130839"/>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 xmlns:a16="http://schemas.microsoft.com/office/drawing/2014/main" id="{56CDDECF-A124-4348-A214-98B738F6BE36}"/>
                  </a:ext>
                </a:extLst>
              </p:cNvPr>
              <p:cNvSpPr/>
              <p:nvPr userDrawn="1"/>
            </p:nvSpPr>
            <p:spPr>
              <a:xfrm>
                <a:off x="-5580349" y="12562744"/>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0" name="组合 69">
              <a:extLst>
                <a:ext uri="{FF2B5EF4-FFF2-40B4-BE49-F238E27FC236}">
                  <a16:creationId xmlns="" xmlns:a16="http://schemas.microsoft.com/office/drawing/2014/main" id="{6DB1187D-6034-4D9E-AF07-5290489426E2}"/>
                </a:ext>
              </a:extLst>
            </p:cNvPr>
            <p:cNvGrpSpPr/>
            <p:nvPr userDrawn="1"/>
          </p:nvGrpSpPr>
          <p:grpSpPr>
            <a:xfrm flipH="1">
              <a:off x="-4866160" y="11267029"/>
              <a:ext cx="123564" cy="1168811"/>
              <a:chOff x="-5580349" y="11267029"/>
              <a:chExt cx="153173" cy="1448888"/>
            </a:xfrm>
          </p:grpSpPr>
          <p:sp>
            <p:nvSpPr>
              <p:cNvPr id="96" name="椭圆 95">
                <a:extLst>
                  <a:ext uri="{FF2B5EF4-FFF2-40B4-BE49-F238E27FC236}">
                    <a16:creationId xmlns="" xmlns:a16="http://schemas.microsoft.com/office/drawing/2014/main" id="{321EF1C5-A666-4840-A7CD-F0D466F76753}"/>
                  </a:ext>
                </a:extLst>
              </p:cNvPr>
              <p:cNvSpPr/>
              <p:nvPr userDrawn="1"/>
            </p:nvSpPr>
            <p:spPr>
              <a:xfrm>
                <a:off x="-5580349" y="11267029"/>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 xmlns:a16="http://schemas.microsoft.com/office/drawing/2014/main" id="{BC554995-B9EF-427E-8227-E312BF05D2BF}"/>
                  </a:ext>
                </a:extLst>
              </p:cNvPr>
              <p:cNvSpPr/>
              <p:nvPr userDrawn="1"/>
            </p:nvSpPr>
            <p:spPr>
              <a:xfrm>
                <a:off x="-5580349" y="11698934"/>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 xmlns:a16="http://schemas.microsoft.com/office/drawing/2014/main" id="{64BA76DC-BFD9-4A3B-BFD1-AEDF0D3FA78C}"/>
                  </a:ext>
                </a:extLst>
              </p:cNvPr>
              <p:cNvSpPr/>
              <p:nvPr userDrawn="1"/>
            </p:nvSpPr>
            <p:spPr>
              <a:xfrm>
                <a:off x="-5580349" y="12130839"/>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 xmlns:a16="http://schemas.microsoft.com/office/drawing/2014/main" id="{AD25BDF9-8525-4379-8567-CB63E36AF87D}"/>
                  </a:ext>
                </a:extLst>
              </p:cNvPr>
              <p:cNvSpPr/>
              <p:nvPr userDrawn="1"/>
            </p:nvSpPr>
            <p:spPr>
              <a:xfrm>
                <a:off x="-5580349" y="12562744"/>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1" name="组合 70">
              <a:extLst>
                <a:ext uri="{FF2B5EF4-FFF2-40B4-BE49-F238E27FC236}">
                  <a16:creationId xmlns="" xmlns:a16="http://schemas.microsoft.com/office/drawing/2014/main" id="{709DC481-5157-414F-BF11-A5BF43969DA9}"/>
                </a:ext>
              </a:extLst>
            </p:cNvPr>
            <p:cNvGrpSpPr/>
            <p:nvPr userDrawn="1"/>
          </p:nvGrpSpPr>
          <p:grpSpPr>
            <a:xfrm flipH="1">
              <a:off x="-4447284" y="11267029"/>
              <a:ext cx="123564" cy="1168811"/>
              <a:chOff x="-5580349" y="11267029"/>
              <a:chExt cx="153173" cy="1448888"/>
            </a:xfrm>
          </p:grpSpPr>
          <p:sp>
            <p:nvSpPr>
              <p:cNvPr id="92" name="椭圆 91">
                <a:extLst>
                  <a:ext uri="{FF2B5EF4-FFF2-40B4-BE49-F238E27FC236}">
                    <a16:creationId xmlns="" xmlns:a16="http://schemas.microsoft.com/office/drawing/2014/main" id="{E807D992-3006-40C2-A4C8-2B633FB1640C}"/>
                  </a:ext>
                </a:extLst>
              </p:cNvPr>
              <p:cNvSpPr/>
              <p:nvPr userDrawn="1"/>
            </p:nvSpPr>
            <p:spPr>
              <a:xfrm>
                <a:off x="-5580349" y="11267029"/>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 xmlns:a16="http://schemas.microsoft.com/office/drawing/2014/main" id="{526BCF3D-8EAF-4143-B585-AB9450AF5B35}"/>
                  </a:ext>
                </a:extLst>
              </p:cNvPr>
              <p:cNvSpPr/>
              <p:nvPr userDrawn="1"/>
            </p:nvSpPr>
            <p:spPr>
              <a:xfrm>
                <a:off x="-5580349" y="11698934"/>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 xmlns:a16="http://schemas.microsoft.com/office/drawing/2014/main" id="{3C55DBCC-32C7-45C1-938A-66A7DFC60425}"/>
                  </a:ext>
                </a:extLst>
              </p:cNvPr>
              <p:cNvSpPr/>
              <p:nvPr userDrawn="1"/>
            </p:nvSpPr>
            <p:spPr>
              <a:xfrm>
                <a:off x="-5580349" y="12130839"/>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a:extLst>
                  <a:ext uri="{FF2B5EF4-FFF2-40B4-BE49-F238E27FC236}">
                    <a16:creationId xmlns="" xmlns:a16="http://schemas.microsoft.com/office/drawing/2014/main" id="{614F58D2-70DA-4600-96A5-4516D0DCFE73}"/>
                  </a:ext>
                </a:extLst>
              </p:cNvPr>
              <p:cNvSpPr/>
              <p:nvPr userDrawn="1"/>
            </p:nvSpPr>
            <p:spPr>
              <a:xfrm>
                <a:off x="-5580349" y="12562744"/>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2" name="组合 71">
              <a:extLst>
                <a:ext uri="{FF2B5EF4-FFF2-40B4-BE49-F238E27FC236}">
                  <a16:creationId xmlns="" xmlns:a16="http://schemas.microsoft.com/office/drawing/2014/main" id="{5A5B6B3B-66E6-44E3-BBE1-CB7960A62EDB}"/>
                </a:ext>
              </a:extLst>
            </p:cNvPr>
            <p:cNvGrpSpPr/>
            <p:nvPr userDrawn="1"/>
          </p:nvGrpSpPr>
          <p:grpSpPr>
            <a:xfrm flipH="1">
              <a:off x="-4028408" y="11267029"/>
              <a:ext cx="123564" cy="1168811"/>
              <a:chOff x="-5580349" y="11267029"/>
              <a:chExt cx="153173" cy="1448888"/>
            </a:xfrm>
          </p:grpSpPr>
          <p:sp>
            <p:nvSpPr>
              <p:cNvPr id="88" name="椭圆 87">
                <a:extLst>
                  <a:ext uri="{FF2B5EF4-FFF2-40B4-BE49-F238E27FC236}">
                    <a16:creationId xmlns="" xmlns:a16="http://schemas.microsoft.com/office/drawing/2014/main" id="{60ABF2C6-B5AE-4AB0-944B-C83D5D86E9F2}"/>
                  </a:ext>
                </a:extLst>
              </p:cNvPr>
              <p:cNvSpPr/>
              <p:nvPr userDrawn="1"/>
            </p:nvSpPr>
            <p:spPr>
              <a:xfrm>
                <a:off x="-5580349" y="11267029"/>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a:extLst>
                  <a:ext uri="{FF2B5EF4-FFF2-40B4-BE49-F238E27FC236}">
                    <a16:creationId xmlns="" xmlns:a16="http://schemas.microsoft.com/office/drawing/2014/main" id="{3A842704-51B0-4CA3-B7B8-E28A00EEC127}"/>
                  </a:ext>
                </a:extLst>
              </p:cNvPr>
              <p:cNvSpPr/>
              <p:nvPr userDrawn="1"/>
            </p:nvSpPr>
            <p:spPr>
              <a:xfrm>
                <a:off x="-5580349" y="11698934"/>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 xmlns:a16="http://schemas.microsoft.com/office/drawing/2014/main" id="{8E652083-2A9C-4B50-B298-56FB563880F7}"/>
                  </a:ext>
                </a:extLst>
              </p:cNvPr>
              <p:cNvSpPr/>
              <p:nvPr userDrawn="1"/>
            </p:nvSpPr>
            <p:spPr>
              <a:xfrm>
                <a:off x="-5580349" y="12130839"/>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 xmlns:a16="http://schemas.microsoft.com/office/drawing/2014/main" id="{30F33891-5001-49AD-904D-F76EA0F97807}"/>
                  </a:ext>
                </a:extLst>
              </p:cNvPr>
              <p:cNvSpPr/>
              <p:nvPr userDrawn="1"/>
            </p:nvSpPr>
            <p:spPr>
              <a:xfrm>
                <a:off x="-5580349" y="12562744"/>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 name="组合 72">
              <a:extLst>
                <a:ext uri="{FF2B5EF4-FFF2-40B4-BE49-F238E27FC236}">
                  <a16:creationId xmlns="" xmlns:a16="http://schemas.microsoft.com/office/drawing/2014/main" id="{8DAFDF8B-0BA0-4841-935B-A8DCA7EDF0EA}"/>
                </a:ext>
              </a:extLst>
            </p:cNvPr>
            <p:cNvGrpSpPr/>
            <p:nvPr userDrawn="1"/>
          </p:nvGrpSpPr>
          <p:grpSpPr>
            <a:xfrm flipH="1">
              <a:off x="-3609532" y="11267029"/>
              <a:ext cx="123564" cy="1168811"/>
              <a:chOff x="-5580349" y="11267029"/>
              <a:chExt cx="153173" cy="1448888"/>
            </a:xfrm>
          </p:grpSpPr>
          <p:sp>
            <p:nvSpPr>
              <p:cNvPr id="84" name="椭圆 83">
                <a:extLst>
                  <a:ext uri="{FF2B5EF4-FFF2-40B4-BE49-F238E27FC236}">
                    <a16:creationId xmlns="" xmlns:a16="http://schemas.microsoft.com/office/drawing/2014/main" id="{3777FAAD-5823-4776-896D-C57742DAC0A3}"/>
                  </a:ext>
                </a:extLst>
              </p:cNvPr>
              <p:cNvSpPr/>
              <p:nvPr userDrawn="1"/>
            </p:nvSpPr>
            <p:spPr>
              <a:xfrm>
                <a:off x="-5580349" y="11267029"/>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 xmlns:a16="http://schemas.microsoft.com/office/drawing/2014/main" id="{5D44D045-9F3B-4B9F-B20B-55577FCA1BFD}"/>
                  </a:ext>
                </a:extLst>
              </p:cNvPr>
              <p:cNvSpPr/>
              <p:nvPr userDrawn="1"/>
            </p:nvSpPr>
            <p:spPr>
              <a:xfrm>
                <a:off x="-5580349" y="11698934"/>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 xmlns:a16="http://schemas.microsoft.com/office/drawing/2014/main" id="{274FBE2F-EA7C-4C20-8D01-D1006AA7D1A5}"/>
                  </a:ext>
                </a:extLst>
              </p:cNvPr>
              <p:cNvSpPr/>
              <p:nvPr userDrawn="1"/>
            </p:nvSpPr>
            <p:spPr>
              <a:xfrm>
                <a:off x="-5580349" y="12130839"/>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 xmlns:a16="http://schemas.microsoft.com/office/drawing/2014/main" id="{AB24A3FB-4635-4A6E-9BF0-9075A4AE73E5}"/>
                  </a:ext>
                </a:extLst>
              </p:cNvPr>
              <p:cNvSpPr/>
              <p:nvPr userDrawn="1"/>
            </p:nvSpPr>
            <p:spPr>
              <a:xfrm>
                <a:off x="-5580349" y="12562744"/>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a:extLst>
                <a:ext uri="{FF2B5EF4-FFF2-40B4-BE49-F238E27FC236}">
                  <a16:creationId xmlns="" xmlns:a16="http://schemas.microsoft.com/office/drawing/2014/main" id="{EFCFA879-970E-4987-86F7-59E184D85B61}"/>
                </a:ext>
              </a:extLst>
            </p:cNvPr>
            <p:cNvGrpSpPr/>
            <p:nvPr userDrawn="1"/>
          </p:nvGrpSpPr>
          <p:grpSpPr>
            <a:xfrm flipH="1">
              <a:off x="-3190656" y="11267029"/>
              <a:ext cx="123564" cy="1168811"/>
              <a:chOff x="-5580349" y="11267029"/>
              <a:chExt cx="153173" cy="1448888"/>
            </a:xfrm>
          </p:grpSpPr>
          <p:sp>
            <p:nvSpPr>
              <p:cNvPr id="80" name="椭圆 79">
                <a:extLst>
                  <a:ext uri="{FF2B5EF4-FFF2-40B4-BE49-F238E27FC236}">
                    <a16:creationId xmlns="" xmlns:a16="http://schemas.microsoft.com/office/drawing/2014/main" id="{4541AEF7-718B-44AB-9736-86AA17F92AA8}"/>
                  </a:ext>
                </a:extLst>
              </p:cNvPr>
              <p:cNvSpPr/>
              <p:nvPr userDrawn="1"/>
            </p:nvSpPr>
            <p:spPr>
              <a:xfrm>
                <a:off x="-5580349" y="11267029"/>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 xmlns:a16="http://schemas.microsoft.com/office/drawing/2014/main" id="{1875166D-7A89-4231-AC91-A04C84C12A49}"/>
                  </a:ext>
                </a:extLst>
              </p:cNvPr>
              <p:cNvSpPr/>
              <p:nvPr userDrawn="1"/>
            </p:nvSpPr>
            <p:spPr>
              <a:xfrm>
                <a:off x="-5580349" y="11698934"/>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 xmlns:a16="http://schemas.microsoft.com/office/drawing/2014/main" id="{A052030C-47CC-4A24-9D9C-2E62180B2353}"/>
                  </a:ext>
                </a:extLst>
              </p:cNvPr>
              <p:cNvSpPr/>
              <p:nvPr userDrawn="1"/>
            </p:nvSpPr>
            <p:spPr>
              <a:xfrm>
                <a:off x="-5580349" y="12130839"/>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 xmlns:a16="http://schemas.microsoft.com/office/drawing/2014/main" id="{BC573485-1EC5-4DA4-BF8B-63A17ADA3066}"/>
                  </a:ext>
                </a:extLst>
              </p:cNvPr>
              <p:cNvSpPr/>
              <p:nvPr userDrawn="1"/>
            </p:nvSpPr>
            <p:spPr>
              <a:xfrm>
                <a:off x="-5580349" y="12562744"/>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5" name="组合 74">
              <a:extLst>
                <a:ext uri="{FF2B5EF4-FFF2-40B4-BE49-F238E27FC236}">
                  <a16:creationId xmlns="" xmlns:a16="http://schemas.microsoft.com/office/drawing/2014/main" id="{74F0FB5C-80DF-4D0F-B360-CB85DA23BC76}"/>
                </a:ext>
              </a:extLst>
            </p:cNvPr>
            <p:cNvGrpSpPr/>
            <p:nvPr userDrawn="1"/>
          </p:nvGrpSpPr>
          <p:grpSpPr>
            <a:xfrm flipH="1">
              <a:off x="-2771780" y="11267029"/>
              <a:ext cx="123564" cy="1168811"/>
              <a:chOff x="-5580349" y="11267029"/>
              <a:chExt cx="153173" cy="1448888"/>
            </a:xfrm>
          </p:grpSpPr>
          <p:sp>
            <p:nvSpPr>
              <p:cNvPr id="76" name="椭圆 75">
                <a:extLst>
                  <a:ext uri="{FF2B5EF4-FFF2-40B4-BE49-F238E27FC236}">
                    <a16:creationId xmlns="" xmlns:a16="http://schemas.microsoft.com/office/drawing/2014/main" id="{270CC88E-B87E-46BC-9642-796AD9800F70}"/>
                  </a:ext>
                </a:extLst>
              </p:cNvPr>
              <p:cNvSpPr/>
              <p:nvPr userDrawn="1"/>
            </p:nvSpPr>
            <p:spPr>
              <a:xfrm>
                <a:off x="-5580349" y="11267029"/>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 xmlns:a16="http://schemas.microsoft.com/office/drawing/2014/main" id="{811DEEE7-052D-47E8-9599-9F34F064677D}"/>
                  </a:ext>
                </a:extLst>
              </p:cNvPr>
              <p:cNvSpPr/>
              <p:nvPr userDrawn="1"/>
            </p:nvSpPr>
            <p:spPr>
              <a:xfrm>
                <a:off x="-5580349" y="11698934"/>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 xmlns:a16="http://schemas.microsoft.com/office/drawing/2014/main" id="{55C0E9B9-8547-4458-BD2D-E087F392B2D2}"/>
                  </a:ext>
                </a:extLst>
              </p:cNvPr>
              <p:cNvSpPr/>
              <p:nvPr userDrawn="1"/>
            </p:nvSpPr>
            <p:spPr>
              <a:xfrm>
                <a:off x="-5580349" y="12130839"/>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 xmlns:a16="http://schemas.microsoft.com/office/drawing/2014/main" id="{D1A7ABB6-EEC3-421A-9758-0B6F96A4A235}"/>
                  </a:ext>
                </a:extLst>
              </p:cNvPr>
              <p:cNvSpPr/>
              <p:nvPr userDrawn="1"/>
            </p:nvSpPr>
            <p:spPr>
              <a:xfrm>
                <a:off x="-5580349" y="12562744"/>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8" name="椭圆 107">
            <a:extLst>
              <a:ext uri="{FF2B5EF4-FFF2-40B4-BE49-F238E27FC236}">
                <a16:creationId xmlns="" xmlns:a16="http://schemas.microsoft.com/office/drawing/2014/main" id="{BF72DD1D-17A6-4D37-9BC6-15F961905102}"/>
              </a:ext>
            </a:extLst>
          </p:cNvPr>
          <p:cNvSpPr/>
          <p:nvPr userDrawn="1"/>
        </p:nvSpPr>
        <p:spPr>
          <a:xfrm>
            <a:off x="636444" y="5029928"/>
            <a:ext cx="334219" cy="334219"/>
          </a:xfrm>
          <a:prstGeom prst="ellipse">
            <a:avLst/>
          </a:prstGeom>
          <a:solidFill>
            <a:srgbClr val="678FFF"/>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 xmlns:a16="http://schemas.microsoft.com/office/drawing/2014/main" id="{3D1E1030-14C3-4052-8D59-08D158A904AD}"/>
              </a:ext>
            </a:extLst>
          </p:cNvPr>
          <p:cNvSpPr/>
          <p:nvPr userDrawn="1"/>
        </p:nvSpPr>
        <p:spPr>
          <a:xfrm>
            <a:off x="8316197" y="772176"/>
            <a:ext cx="260194" cy="260194"/>
          </a:xfrm>
          <a:prstGeom prst="ellipse">
            <a:avLst/>
          </a:prstGeom>
          <a:solidFill>
            <a:srgbClr val="F39EC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71022224"/>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08"/>
                                        </p:tgtEl>
                                        <p:attrNameLst>
                                          <p:attrName>style.visibility</p:attrName>
                                        </p:attrNameLst>
                                      </p:cBhvr>
                                      <p:to>
                                        <p:strVal val="visible"/>
                                      </p:to>
                                    </p:set>
                                    <p:animEffect transition="in" filter="fade">
                                      <p:cBhvr>
                                        <p:cTn id="35" dur="500"/>
                                        <p:tgtEl>
                                          <p:spTgt spid="108"/>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09"/>
                                        </p:tgtEl>
                                        <p:attrNameLst>
                                          <p:attrName>style.visibility</p:attrName>
                                        </p:attrNameLst>
                                      </p:cBhvr>
                                      <p:to>
                                        <p:strVal val="visible"/>
                                      </p:to>
                                    </p:set>
                                    <p:animEffect transition="in" filter="fade">
                                      <p:cBhvr>
                                        <p:cTn id="39"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08" grpId="0" animBg="1"/>
      <p:bldP spid="109"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4" name="图片 13" descr="图片包含 游戏机&#10;&#10;描述已自动生成">
            <a:extLst>
              <a:ext uri="{FF2B5EF4-FFF2-40B4-BE49-F238E27FC236}">
                <a16:creationId xmlns="" xmlns:a16="http://schemas.microsoft.com/office/drawing/2014/main" id="{68557CDA-6B61-4334-959D-B0DA0F0742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76296" y="4780798"/>
            <a:ext cx="1864982" cy="1280437"/>
          </a:xfrm>
          <a:prstGeom prst="rect">
            <a:avLst/>
          </a:prstGeom>
        </p:spPr>
      </p:pic>
      <p:sp>
        <p:nvSpPr>
          <p:cNvPr id="11" name="任意多边形: 形状 10">
            <a:extLst>
              <a:ext uri="{FF2B5EF4-FFF2-40B4-BE49-F238E27FC236}">
                <a16:creationId xmlns="" xmlns:a16="http://schemas.microsoft.com/office/drawing/2014/main" id="{9E3CAD9B-00AD-4EC7-8FEC-C42BF43B9C18}"/>
              </a:ext>
            </a:extLst>
          </p:cNvPr>
          <p:cNvSpPr/>
          <p:nvPr userDrawn="1"/>
        </p:nvSpPr>
        <p:spPr>
          <a:xfrm flipH="1">
            <a:off x="0" y="0"/>
            <a:ext cx="12192000" cy="6858001"/>
          </a:xfrm>
          <a:custGeom>
            <a:avLst/>
            <a:gdLst>
              <a:gd name="connsiteX0" fmla="*/ 3073585 w 12236336"/>
              <a:gd name="connsiteY0" fmla="*/ 0 h 6858001"/>
              <a:gd name="connsiteX1" fmla="*/ 12236336 w 12236336"/>
              <a:gd name="connsiteY1" fmla="*/ 0 h 6858001"/>
              <a:gd name="connsiteX2" fmla="*/ 12236336 w 12236336"/>
              <a:gd name="connsiteY2" fmla="*/ 1623275 h 6858001"/>
              <a:gd name="connsiteX3" fmla="*/ 7062699 w 12236336"/>
              <a:gd name="connsiteY3" fmla="*/ 6858001 h 6858001"/>
              <a:gd name="connsiteX4" fmla="*/ 0 w 12236336"/>
              <a:gd name="connsiteY4" fmla="*/ 6858001 h 6858001"/>
              <a:gd name="connsiteX5" fmla="*/ 0 w 12236336"/>
              <a:gd name="connsiteY5" fmla="*/ 3109877 h 6858001"/>
              <a:gd name="connsiteX6" fmla="*/ 3073585 w 12236336"/>
              <a:gd name="connsiteY6"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6336" h="6858001">
                <a:moveTo>
                  <a:pt x="3073585" y="0"/>
                </a:moveTo>
                <a:lnTo>
                  <a:pt x="12236336" y="0"/>
                </a:lnTo>
                <a:lnTo>
                  <a:pt x="12236336" y="1623275"/>
                </a:lnTo>
                <a:lnTo>
                  <a:pt x="7062699" y="6858001"/>
                </a:lnTo>
                <a:lnTo>
                  <a:pt x="0" y="6858001"/>
                </a:lnTo>
                <a:lnTo>
                  <a:pt x="0" y="3109877"/>
                </a:lnTo>
                <a:lnTo>
                  <a:pt x="3073585" y="0"/>
                </a:lnTo>
                <a:close/>
              </a:path>
            </a:pathLst>
          </a:custGeom>
          <a:solidFill>
            <a:srgbClr val="FFE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 xmlns:a16="http://schemas.microsoft.com/office/drawing/2014/main" id="{D4239593-EC97-4E58-8505-C5623F42BCE5}"/>
              </a:ext>
            </a:extLst>
          </p:cNvPr>
          <p:cNvGrpSpPr/>
          <p:nvPr userDrawn="1"/>
        </p:nvGrpSpPr>
        <p:grpSpPr>
          <a:xfrm>
            <a:off x="629434" y="504493"/>
            <a:ext cx="10933131" cy="5849014"/>
            <a:chOff x="91941" y="142237"/>
            <a:chExt cx="11694867" cy="6188968"/>
          </a:xfrm>
        </p:grpSpPr>
        <p:sp>
          <p:nvSpPr>
            <p:cNvPr id="10" name="矩形 9">
              <a:extLst>
                <a:ext uri="{FF2B5EF4-FFF2-40B4-BE49-F238E27FC236}">
                  <a16:creationId xmlns="" xmlns:a16="http://schemas.microsoft.com/office/drawing/2014/main" id="{D6C0EC3D-B03A-43A8-998C-719744F35619}"/>
                </a:ext>
              </a:extLst>
            </p:cNvPr>
            <p:cNvSpPr/>
            <p:nvPr userDrawn="1"/>
          </p:nvSpPr>
          <p:spPr>
            <a:xfrm>
              <a:off x="420112" y="526794"/>
              <a:ext cx="11366696" cy="5804411"/>
            </a:xfrm>
            <a:prstGeom prst="rect">
              <a:avLst/>
            </a:prstGeom>
            <a:solidFill>
              <a:srgbClr val="678FFF"/>
            </a:solidFill>
            <a:ln w="635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 xmlns:a16="http://schemas.microsoft.com/office/drawing/2014/main" id="{7882D73A-D77C-41F3-816D-68637F64D76F}"/>
                </a:ext>
              </a:extLst>
            </p:cNvPr>
            <p:cNvSpPr/>
            <p:nvPr userDrawn="1"/>
          </p:nvSpPr>
          <p:spPr>
            <a:xfrm>
              <a:off x="91941" y="142237"/>
              <a:ext cx="11366696" cy="5804411"/>
            </a:xfrm>
            <a:prstGeom prst="rect">
              <a:avLst/>
            </a:prstGeom>
            <a:solidFill>
              <a:schemeClr val="bg1"/>
            </a:solidFill>
            <a:ln w="635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椭圆 15">
            <a:extLst>
              <a:ext uri="{FF2B5EF4-FFF2-40B4-BE49-F238E27FC236}">
                <a16:creationId xmlns="" xmlns:a16="http://schemas.microsoft.com/office/drawing/2014/main" id="{C873086D-3506-44D6-BA76-38744DE487CE}"/>
              </a:ext>
            </a:extLst>
          </p:cNvPr>
          <p:cNvSpPr/>
          <p:nvPr userDrawn="1"/>
        </p:nvSpPr>
        <p:spPr>
          <a:xfrm>
            <a:off x="996414" y="867926"/>
            <a:ext cx="586988" cy="586988"/>
          </a:xfrm>
          <a:prstGeom prst="ellipse">
            <a:avLst/>
          </a:prstGeom>
          <a:solidFill>
            <a:srgbClr val="F39EC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在地上&#10;&#10;描述已自动生成">
            <a:extLst>
              <a:ext uri="{FF2B5EF4-FFF2-40B4-BE49-F238E27FC236}">
                <a16:creationId xmlns="" xmlns:a16="http://schemas.microsoft.com/office/drawing/2014/main" id="{7DEEEE3F-8DE8-4375-8FCD-34E14C54821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9917009" y="5770778"/>
            <a:ext cx="1155215" cy="1382666"/>
          </a:xfrm>
          <a:prstGeom prst="rect">
            <a:avLst/>
          </a:prstGeom>
        </p:spPr>
      </p:pic>
      <p:sp>
        <p:nvSpPr>
          <p:cNvPr id="18" name="椭圆 17">
            <a:extLst>
              <a:ext uri="{FF2B5EF4-FFF2-40B4-BE49-F238E27FC236}">
                <a16:creationId xmlns="" xmlns:a16="http://schemas.microsoft.com/office/drawing/2014/main" id="{721EE25C-03DD-4890-9465-153F77BDB27F}"/>
              </a:ext>
            </a:extLst>
          </p:cNvPr>
          <p:cNvSpPr/>
          <p:nvPr userDrawn="1"/>
        </p:nvSpPr>
        <p:spPr>
          <a:xfrm>
            <a:off x="11539793" y="363433"/>
            <a:ext cx="237639" cy="237639"/>
          </a:xfrm>
          <a:prstGeom prst="ellipse">
            <a:avLst/>
          </a:prstGeom>
          <a:solidFill>
            <a:srgbClr val="678FFF"/>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04324591"/>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P spid="18"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6" name="图片 5" descr="图片包含 游戏机, 黑色, 白色, 桌子&#10;&#10;描述已自动生成">
            <a:extLst>
              <a:ext uri="{FF2B5EF4-FFF2-40B4-BE49-F238E27FC236}">
                <a16:creationId xmlns="" xmlns:a16="http://schemas.microsoft.com/office/drawing/2014/main" id="{761E2D41-E643-4DBD-AD4D-8B8DE582676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554" t="5925"/>
          <a:stretch/>
        </p:blipFill>
        <p:spPr>
          <a:xfrm>
            <a:off x="5423770" y="0"/>
            <a:ext cx="6768229" cy="6857999"/>
          </a:xfrm>
          <a:prstGeom prst="rect">
            <a:avLst/>
          </a:prstGeom>
        </p:spPr>
      </p:pic>
      <p:pic>
        <p:nvPicPr>
          <p:cNvPr id="7" name="图片 6" descr="图片包含 游戏机, 物体, 梳子&#10;&#10;描述已自动生成">
            <a:extLst>
              <a:ext uri="{FF2B5EF4-FFF2-40B4-BE49-F238E27FC236}">
                <a16:creationId xmlns="" xmlns:a16="http://schemas.microsoft.com/office/drawing/2014/main" id="{E3924615-CFEA-4A1C-94E8-724771EC187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73903" b="65178"/>
          <a:stretch/>
        </p:blipFill>
        <p:spPr>
          <a:xfrm>
            <a:off x="0" y="-3"/>
            <a:ext cx="3886947" cy="3879479"/>
          </a:xfrm>
          <a:prstGeom prst="rect">
            <a:avLst/>
          </a:prstGeom>
        </p:spPr>
      </p:pic>
      <p:sp>
        <p:nvSpPr>
          <p:cNvPr id="8" name="任意多边形: 形状 7">
            <a:extLst>
              <a:ext uri="{FF2B5EF4-FFF2-40B4-BE49-F238E27FC236}">
                <a16:creationId xmlns="" xmlns:a16="http://schemas.microsoft.com/office/drawing/2014/main" id="{14488969-FD60-4292-8FE6-4842DDC56E53}"/>
              </a:ext>
            </a:extLst>
          </p:cNvPr>
          <p:cNvSpPr/>
          <p:nvPr userDrawn="1"/>
        </p:nvSpPr>
        <p:spPr>
          <a:xfrm>
            <a:off x="0" y="0"/>
            <a:ext cx="12206920" cy="6858001"/>
          </a:xfrm>
          <a:custGeom>
            <a:avLst/>
            <a:gdLst>
              <a:gd name="connsiteX0" fmla="*/ 3073585 w 12236336"/>
              <a:gd name="connsiteY0" fmla="*/ 0 h 6858001"/>
              <a:gd name="connsiteX1" fmla="*/ 12236336 w 12236336"/>
              <a:gd name="connsiteY1" fmla="*/ 0 h 6858001"/>
              <a:gd name="connsiteX2" fmla="*/ 12236336 w 12236336"/>
              <a:gd name="connsiteY2" fmla="*/ 1623275 h 6858001"/>
              <a:gd name="connsiteX3" fmla="*/ 7062699 w 12236336"/>
              <a:gd name="connsiteY3" fmla="*/ 6858001 h 6858001"/>
              <a:gd name="connsiteX4" fmla="*/ 0 w 12236336"/>
              <a:gd name="connsiteY4" fmla="*/ 6858001 h 6858001"/>
              <a:gd name="connsiteX5" fmla="*/ 0 w 12236336"/>
              <a:gd name="connsiteY5" fmla="*/ 3109877 h 6858001"/>
              <a:gd name="connsiteX6" fmla="*/ 3073585 w 12236336"/>
              <a:gd name="connsiteY6"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6336" h="6858001">
                <a:moveTo>
                  <a:pt x="3073585" y="0"/>
                </a:moveTo>
                <a:lnTo>
                  <a:pt x="12236336" y="0"/>
                </a:lnTo>
                <a:lnTo>
                  <a:pt x="12236336" y="1623275"/>
                </a:lnTo>
                <a:lnTo>
                  <a:pt x="7062699" y="6858001"/>
                </a:lnTo>
                <a:lnTo>
                  <a:pt x="0" y="6858001"/>
                </a:lnTo>
                <a:lnTo>
                  <a:pt x="0" y="3109877"/>
                </a:lnTo>
                <a:lnTo>
                  <a:pt x="3073585" y="0"/>
                </a:lnTo>
                <a:close/>
              </a:path>
            </a:pathLst>
          </a:custGeom>
          <a:solidFill>
            <a:srgbClr val="FFE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图片包含 游戏机&#10;&#10;描述已自动生成">
            <a:extLst>
              <a:ext uri="{FF2B5EF4-FFF2-40B4-BE49-F238E27FC236}">
                <a16:creationId xmlns="" xmlns:a16="http://schemas.microsoft.com/office/drawing/2014/main" id="{22F84FB8-6EFA-4ACA-A1C1-CAC021DAF62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5400000">
            <a:off x="-562228" y="3770673"/>
            <a:ext cx="1864982" cy="1280437"/>
          </a:xfrm>
          <a:prstGeom prst="rect">
            <a:avLst/>
          </a:prstGeom>
        </p:spPr>
      </p:pic>
      <p:grpSp>
        <p:nvGrpSpPr>
          <p:cNvPr id="10" name="组合 9">
            <a:extLst>
              <a:ext uri="{FF2B5EF4-FFF2-40B4-BE49-F238E27FC236}">
                <a16:creationId xmlns="" xmlns:a16="http://schemas.microsoft.com/office/drawing/2014/main" id="{6DEDB502-5CF2-4CBF-B848-DCAFBC4C4D83}"/>
              </a:ext>
            </a:extLst>
          </p:cNvPr>
          <p:cNvGrpSpPr/>
          <p:nvPr userDrawn="1"/>
        </p:nvGrpSpPr>
        <p:grpSpPr>
          <a:xfrm>
            <a:off x="746394" y="769811"/>
            <a:ext cx="10714132" cy="5318376"/>
            <a:chOff x="1182764" y="813750"/>
            <a:chExt cx="9826472" cy="5230496"/>
          </a:xfrm>
        </p:grpSpPr>
        <p:sp>
          <p:nvSpPr>
            <p:cNvPr id="11" name="矩形 10">
              <a:extLst>
                <a:ext uri="{FF2B5EF4-FFF2-40B4-BE49-F238E27FC236}">
                  <a16:creationId xmlns="" xmlns:a16="http://schemas.microsoft.com/office/drawing/2014/main" id="{E7A4E48C-CEFE-4621-B30D-736700ED30AE}"/>
                </a:ext>
              </a:extLst>
            </p:cNvPr>
            <p:cNvSpPr/>
            <p:nvPr userDrawn="1"/>
          </p:nvSpPr>
          <p:spPr>
            <a:xfrm>
              <a:off x="1621950" y="1208975"/>
              <a:ext cx="9387286" cy="4835271"/>
            </a:xfrm>
            <a:prstGeom prst="rect">
              <a:avLst/>
            </a:prstGeom>
            <a:solidFill>
              <a:srgbClr val="F39EC2"/>
            </a:solidFill>
            <a:ln w="635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 xmlns:a16="http://schemas.microsoft.com/office/drawing/2014/main" id="{FEC7CF8C-F979-483A-A33F-8DCBA232AC95}"/>
                </a:ext>
              </a:extLst>
            </p:cNvPr>
            <p:cNvGrpSpPr/>
            <p:nvPr userDrawn="1"/>
          </p:nvGrpSpPr>
          <p:grpSpPr>
            <a:xfrm>
              <a:off x="1182764" y="813750"/>
              <a:ext cx="9387286" cy="4835272"/>
              <a:chOff x="1182764" y="813750"/>
              <a:chExt cx="9387286" cy="4835272"/>
            </a:xfrm>
          </p:grpSpPr>
          <p:sp>
            <p:nvSpPr>
              <p:cNvPr id="13" name="任意多边形: 形状 12">
                <a:extLst>
                  <a:ext uri="{FF2B5EF4-FFF2-40B4-BE49-F238E27FC236}">
                    <a16:creationId xmlns="" xmlns:a16="http://schemas.microsoft.com/office/drawing/2014/main" id="{F977008C-6A67-4BA9-A6D5-032C2F59D984}"/>
                  </a:ext>
                </a:extLst>
              </p:cNvPr>
              <p:cNvSpPr/>
              <p:nvPr userDrawn="1"/>
            </p:nvSpPr>
            <p:spPr>
              <a:xfrm rot="16200000">
                <a:off x="3458771" y="-1462257"/>
                <a:ext cx="4835271" cy="9387286"/>
              </a:xfrm>
              <a:custGeom>
                <a:avLst/>
                <a:gdLst>
                  <a:gd name="connsiteX0" fmla="*/ 4835271 w 4835271"/>
                  <a:gd name="connsiteY0" fmla="*/ 0 h 9387286"/>
                  <a:gd name="connsiteX1" fmla="*/ 4835271 w 4835271"/>
                  <a:gd name="connsiteY1" fmla="*/ 9387286 h 9387286"/>
                  <a:gd name="connsiteX2" fmla="*/ 1123405 w 4835271"/>
                  <a:gd name="connsiteY2" fmla="*/ 9387286 h 9387286"/>
                  <a:gd name="connsiteX3" fmla="*/ 0 w 4835271"/>
                  <a:gd name="connsiteY3" fmla="*/ 8263881 h 9387286"/>
                  <a:gd name="connsiteX4" fmla="*/ 0 w 4835271"/>
                  <a:gd name="connsiteY4" fmla="*/ 0 h 9387286"/>
                  <a:gd name="connsiteX5" fmla="*/ 4835271 w 4835271"/>
                  <a:gd name="connsiteY5" fmla="*/ 0 h 9387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5271" h="9387286">
                    <a:moveTo>
                      <a:pt x="4835271" y="0"/>
                    </a:moveTo>
                    <a:lnTo>
                      <a:pt x="4835271" y="9387286"/>
                    </a:lnTo>
                    <a:lnTo>
                      <a:pt x="1123405" y="9387286"/>
                    </a:lnTo>
                    <a:lnTo>
                      <a:pt x="0" y="8263881"/>
                    </a:lnTo>
                    <a:lnTo>
                      <a:pt x="0" y="0"/>
                    </a:lnTo>
                    <a:lnTo>
                      <a:pt x="4835271" y="0"/>
                    </a:lnTo>
                    <a:close/>
                  </a:path>
                </a:pathLst>
              </a:custGeom>
              <a:solidFill>
                <a:srgbClr val="678FFF"/>
              </a:solidFill>
              <a:ln w="635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dirty="0"/>
              </a:p>
            </p:txBody>
          </p:sp>
          <p:sp>
            <p:nvSpPr>
              <p:cNvPr id="14" name="任意多边形: 形状 13">
                <a:extLst>
                  <a:ext uri="{FF2B5EF4-FFF2-40B4-BE49-F238E27FC236}">
                    <a16:creationId xmlns="" xmlns:a16="http://schemas.microsoft.com/office/drawing/2014/main" id="{9375815C-9536-427A-89B7-F5EFE50D3EF8}"/>
                  </a:ext>
                </a:extLst>
              </p:cNvPr>
              <p:cNvSpPr/>
              <p:nvPr userDrawn="1"/>
            </p:nvSpPr>
            <p:spPr>
              <a:xfrm rot="16200000" flipH="1" flipV="1">
                <a:off x="9446645" y="4525617"/>
                <a:ext cx="1123405" cy="1123405"/>
              </a:xfrm>
              <a:custGeom>
                <a:avLst/>
                <a:gdLst>
                  <a:gd name="connsiteX0" fmla="*/ 1123405 w 1123405"/>
                  <a:gd name="connsiteY0" fmla="*/ 1123405 h 1123405"/>
                  <a:gd name="connsiteX1" fmla="*/ 0 w 1123405"/>
                  <a:gd name="connsiteY1" fmla="*/ 1123405 h 1123405"/>
                  <a:gd name="connsiteX2" fmla="*/ 0 w 1123405"/>
                  <a:gd name="connsiteY2" fmla="*/ 0 h 1123405"/>
                  <a:gd name="connsiteX3" fmla="*/ 1123405 w 1123405"/>
                  <a:gd name="connsiteY3" fmla="*/ 1123405 h 1123405"/>
                </a:gdLst>
                <a:ahLst/>
                <a:cxnLst>
                  <a:cxn ang="0">
                    <a:pos x="connsiteX0" y="connsiteY0"/>
                  </a:cxn>
                  <a:cxn ang="0">
                    <a:pos x="connsiteX1" y="connsiteY1"/>
                  </a:cxn>
                  <a:cxn ang="0">
                    <a:pos x="connsiteX2" y="connsiteY2"/>
                  </a:cxn>
                  <a:cxn ang="0">
                    <a:pos x="connsiteX3" y="connsiteY3"/>
                  </a:cxn>
                </a:cxnLst>
                <a:rect l="l" t="t" r="r" b="b"/>
                <a:pathLst>
                  <a:path w="1123405" h="1123405">
                    <a:moveTo>
                      <a:pt x="1123405" y="1123405"/>
                    </a:moveTo>
                    <a:lnTo>
                      <a:pt x="0" y="1123405"/>
                    </a:lnTo>
                    <a:lnTo>
                      <a:pt x="0" y="0"/>
                    </a:lnTo>
                    <a:lnTo>
                      <a:pt x="1123405" y="1123405"/>
                    </a:lnTo>
                    <a:close/>
                  </a:path>
                </a:pathLst>
              </a:custGeom>
              <a:solidFill>
                <a:schemeClr val="bg1"/>
              </a:solidFill>
              <a:ln w="63500">
                <a:solidFill>
                  <a:schemeClr val="tx1">
                    <a:lumMod val="95000"/>
                    <a:lumOff val="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grpSp>
      </p:grpSp>
      <p:pic>
        <p:nvPicPr>
          <p:cNvPr id="15" name="图片 14" descr="在地上&#10;&#10;描述已自动生成">
            <a:extLst>
              <a:ext uri="{FF2B5EF4-FFF2-40B4-BE49-F238E27FC236}">
                <a16:creationId xmlns="" xmlns:a16="http://schemas.microsoft.com/office/drawing/2014/main" id="{23FAFF93-4027-4048-8DC9-BC8EFE1D35B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rot="5400000">
            <a:off x="8410762" y="4906096"/>
            <a:ext cx="1155215" cy="1382666"/>
          </a:xfrm>
          <a:prstGeom prst="rect">
            <a:avLst/>
          </a:prstGeom>
        </p:spPr>
      </p:pic>
      <p:grpSp>
        <p:nvGrpSpPr>
          <p:cNvPr id="16" name="组合 15">
            <a:extLst>
              <a:ext uri="{FF2B5EF4-FFF2-40B4-BE49-F238E27FC236}">
                <a16:creationId xmlns="" xmlns:a16="http://schemas.microsoft.com/office/drawing/2014/main" id="{B1A3B6B1-3F22-400E-961F-0013A7E04472}"/>
              </a:ext>
            </a:extLst>
          </p:cNvPr>
          <p:cNvGrpSpPr/>
          <p:nvPr userDrawn="1"/>
        </p:nvGrpSpPr>
        <p:grpSpPr>
          <a:xfrm rot="5400000">
            <a:off x="9515658" y="1636101"/>
            <a:ext cx="1661194" cy="635411"/>
            <a:chOff x="1682898" y="4707972"/>
            <a:chExt cx="1661194" cy="635411"/>
          </a:xfrm>
        </p:grpSpPr>
        <p:sp>
          <p:nvSpPr>
            <p:cNvPr id="17" name="椭圆 16">
              <a:extLst>
                <a:ext uri="{FF2B5EF4-FFF2-40B4-BE49-F238E27FC236}">
                  <a16:creationId xmlns="" xmlns:a16="http://schemas.microsoft.com/office/drawing/2014/main" id="{3FBC9D72-BFC5-42C9-9C6E-ACDBF296AFCA}"/>
                </a:ext>
              </a:extLst>
            </p:cNvPr>
            <p:cNvSpPr/>
            <p:nvPr userDrawn="1"/>
          </p:nvSpPr>
          <p:spPr>
            <a:xfrm flipH="1">
              <a:off x="1682898" y="4707972"/>
              <a:ext cx="67174" cy="6717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 xmlns:a16="http://schemas.microsoft.com/office/drawing/2014/main" id="{E4779696-8A77-456E-94B5-CD55D158D5B2}"/>
                </a:ext>
              </a:extLst>
            </p:cNvPr>
            <p:cNvSpPr/>
            <p:nvPr userDrawn="1"/>
          </p:nvSpPr>
          <p:spPr>
            <a:xfrm flipH="1">
              <a:off x="1682898" y="4897384"/>
              <a:ext cx="67174" cy="6717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 xmlns:a16="http://schemas.microsoft.com/office/drawing/2014/main" id="{3BD21D74-D264-4CB5-94AB-72059ED10428}"/>
                </a:ext>
              </a:extLst>
            </p:cNvPr>
            <p:cNvSpPr/>
            <p:nvPr userDrawn="1"/>
          </p:nvSpPr>
          <p:spPr>
            <a:xfrm flipH="1">
              <a:off x="1682898" y="5086797"/>
              <a:ext cx="67174" cy="6717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 xmlns:a16="http://schemas.microsoft.com/office/drawing/2014/main" id="{86787089-86B3-4AF5-9E23-F2D5CEB8365D}"/>
                </a:ext>
              </a:extLst>
            </p:cNvPr>
            <p:cNvSpPr/>
            <p:nvPr userDrawn="1"/>
          </p:nvSpPr>
          <p:spPr>
            <a:xfrm flipH="1">
              <a:off x="1682898" y="5276209"/>
              <a:ext cx="67174" cy="6717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 xmlns:a16="http://schemas.microsoft.com/office/drawing/2014/main" id="{3CA1B360-C790-4DF3-9742-530A559BB54F}"/>
                </a:ext>
              </a:extLst>
            </p:cNvPr>
            <p:cNvSpPr/>
            <p:nvPr userDrawn="1"/>
          </p:nvSpPr>
          <p:spPr>
            <a:xfrm flipH="1">
              <a:off x="1910615" y="4707972"/>
              <a:ext cx="67174" cy="6717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 xmlns:a16="http://schemas.microsoft.com/office/drawing/2014/main" id="{255F337E-54FE-4F6B-A02E-B83DBF5E99DA}"/>
                </a:ext>
              </a:extLst>
            </p:cNvPr>
            <p:cNvSpPr/>
            <p:nvPr userDrawn="1"/>
          </p:nvSpPr>
          <p:spPr>
            <a:xfrm flipH="1">
              <a:off x="1910615" y="4897384"/>
              <a:ext cx="67174" cy="6717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 xmlns:a16="http://schemas.microsoft.com/office/drawing/2014/main" id="{29D27423-4FDB-438F-8F73-A28A484F6F0E}"/>
                </a:ext>
              </a:extLst>
            </p:cNvPr>
            <p:cNvSpPr/>
            <p:nvPr userDrawn="1"/>
          </p:nvSpPr>
          <p:spPr>
            <a:xfrm flipH="1">
              <a:off x="1910615" y="5086797"/>
              <a:ext cx="67174" cy="6717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 xmlns:a16="http://schemas.microsoft.com/office/drawing/2014/main" id="{37D19326-4AB8-4388-BD09-E1F8BFA151EE}"/>
                </a:ext>
              </a:extLst>
            </p:cNvPr>
            <p:cNvSpPr/>
            <p:nvPr userDrawn="1"/>
          </p:nvSpPr>
          <p:spPr>
            <a:xfrm flipH="1">
              <a:off x="1910615" y="5276209"/>
              <a:ext cx="67174" cy="6717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 xmlns:a16="http://schemas.microsoft.com/office/drawing/2014/main" id="{4651EA31-56CA-4E84-8C4D-778EF3DD5978}"/>
                </a:ext>
              </a:extLst>
            </p:cNvPr>
            <p:cNvSpPr/>
            <p:nvPr userDrawn="1"/>
          </p:nvSpPr>
          <p:spPr>
            <a:xfrm flipH="1">
              <a:off x="2138332" y="4707972"/>
              <a:ext cx="67174" cy="6717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 xmlns:a16="http://schemas.microsoft.com/office/drawing/2014/main" id="{C7DB1E59-7D21-473A-A2E6-1171019DA4FC}"/>
                </a:ext>
              </a:extLst>
            </p:cNvPr>
            <p:cNvSpPr/>
            <p:nvPr userDrawn="1"/>
          </p:nvSpPr>
          <p:spPr>
            <a:xfrm flipH="1">
              <a:off x="2138332" y="4897384"/>
              <a:ext cx="67174" cy="6717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 xmlns:a16="http://schemas.microsoft.com/office/drawing/2014/main" id="{E88E807D-4141-426B-878C-359D9FC24319}"/>
                </a:ext>
              </a:extLst>
            </p:cNvPr>
            <p:cNvSpPr/>
            <p:nvPr userDrawn="1"/>
          </p:nvSpPr>
          <p:spPr>
            <a:xfrm flipH="1">
              <a:off x="2138332" y="5086797"/>
              <a:ext cx="67174" cy="6717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 xmlns:a16="http://schemas.microsoft.com/office/drawing/2014/main" id="{861A6F10-C1B5-47F8-92BF-0906D6C897C6}"/>
                </a:ext>
              </a:extLst>
            </p:cNvPr>
            <p:cNvSpPr/>
            <p:nvPr userDrawn="1"/>
          </p:nvSpPr>
          <p:spPr>
            <a:xfrm flipH="1">
              <a:off x="2138332" y="5276209"/>
              <a:ext cx="67174" cy="6717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 xmlns:a16="http://schemas.microsoft.com/office/drawing/2014/main" id="{2EAA911C-2A95-4135-BC3D-9B050C77154C}"/>
                </a:ext>
              </a:extLst>
            </p:cNvPr>
            <p:cNvSpPr/>
            <p:nvPr userDrawn="1"/>
          </p:nvSpPr>
          <p:spPr>
            <a:xfrm flipH="1">
              <a:off x="2366049" y="4707972"/>
              <a:ext cx="67174" cy="6717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 xmlns:a16="http://schemas.microsoft.com/office/drawing/2014/main" id="{6C539CC9-2E7D-40E1-9CEC-E8C3B7FC31C4}"/>
                </a:ext>
              </a:extLst>
            </p:cNvPr>
            <p:cNvSpPr/>
            <p:nvPr userDrawn="1"/>
          </p:nvSpPr>
          <p:spPr>
            <a:xfrm flipH="1">
              <a:off x="2366049" y="4897384"/>
              <a:ext cx="67174" cy="6717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 xmlns:a16="http://schemas.microsoft.com/office/drawing/2014/main" id="{B343E60E-F602-4315-BFA1-65B0C913D24F}"/>
                </a:ext>
              </a:extLst>
            </p:cNvPr>
            <p:cNvSpPr/>
            <p:nvPr userDrawn="1"/>
          </p:nvSpPr>
          <p:spPr>
            <a:xfrm flipH="1">
              <a:off x="2366049" y="5086797"/>
              <a:ext cx="67174" cy="6717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 xmlns:a16="http://schemas.microsoft.com/office/drawing/2014/main" id="{955BEA3E-40AF-49E5-B292-C94C046DCD9B}"/>
                </a:ext>
              </a:extLst>
            </p:cNvPr>
            <p:cNvSpPr/>
            <p:nvPr userDrawn="1"/>
          </p:nvSpPr>
          <p:spPr>
            <a:xfrm flipH="1">
              <a:off x="2366049" y="5276209"/>
              <a:ext cx="67174" cy="6717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 xmlns:a16="http://schemas.microsoft.com/office/drawing/2014/main" id="{A701119C-AEA0-4913-BB36-499360D8D6BD}"/>
                </a:ext>
              </a:extLst>
            </p:cNvPr>
            <p:cNvSpPr/>
            <p:nvPr userDrawn="1"/>
          </p:nvSpPr>
          <p:spPr>
            <a:xfrm flipH="1">
              <a:off x="2593766" y="4707972"/>
              <a:ext cx="67174" cy="6717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 xmlns:a16="http://schemas.microsoft.com/office/drawing/2014/main" id="{776F8364-FA6D-4636-B68A-646D75C68EA5}"/>
                </a:ext>
              </a:extLst>
            </p:cNvPr>
            <p:cNvSpPr/>
            <p:nvPr userDrawn="1"/>
          </p:nvSpPr>
          <p:spPr>
            <a:xfrm flipH="1">
              <a:off x="2593766" y="4897384"/>
              <a:ext cx="67174" cy="6717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 xmlns:a16="http://schemas.microsoft.com/office/drawing/2014/main" id="{FA2A1A6B-E807-4873-B061-ABBD7013408D}"/>
                </a:ext>
              </a:extLst>
            </p:cNvPr>
            <p:cNvSpPr/>
            <p:nvPr userDrawn="1"/>
          </p:nvSpPr>
          <p:spPr>
            <a:xfrm flipH="1">
              <a:off x="2593766" y="5086797"/>
              <a:ext cx="67174" cy="6717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 xmlns:a16="http://schemas.microsoft.com/office/drawing/2014/main" id="{EF4D0241-137D-417B-8E25-53D95E25CA10}"/>
                </a:ext>
              </a:extLst>
            </p:cNvPr>
            <p:cNvSpPr/>
            <p:nvPr userDrawn="1"/>
          </p:nvSpPr>
          <p:spPr>
            <a:xfrm flipH="1">
              <a:off x="2593766" y="5276209"/>
              <a:ext cx="67174" cy="6717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 xmlns:a16="http://schemas.microsoft.com/office/drawing/2014/main" id="{C010E5B8-22B9-4A78-94C7-42AE4E5BCA1A}"/>
                </a:ext>
              </a:extLst>
            </p:cNvPr>
            <p:cNvSpPr/>
            <p:nvPr userDrawn="1"/>
          </p:nvSpPr>
          <p:spPr>
            <a:xfrm flipH="1">
              <a:off x="2821484" y="4707972"/>
              <a:ext cx="67174" cy="6717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 xmlns:a16="http://schemas.microsoft.com/office/drawing/2014/main" id="{4D80FFCC-37F4-4137-A5F5-3D559E66C066}"/>
                </a:ext>
              </a:extLst>
            </p:cNvPr>
            <p:cNvSpPr/>
            <p:nvPr userDrawn="1"/>
          </p:nvSpPr>
          <p:spPr>
            <a:xfrm flipH="1">
              <a:off x="2821484" y="4897384"/>
              <a:ext cx="67174" cy="6717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 xmlns:a16="http://schemas.microsoft.com/office/drawing/2014/main" id="{D11043A9-7223-4518-9557-CA6EDF395D06}"/>
                </a:ext>
              </a:extLst>
            </p:cNvPr>
            <p:cNvSpPr/>
            <p:nvPr userDrawn="1"/>
          </p:nvSpPr>
          <p:spPr>
            <a:xfrm flipH="1">
              <a:off x="2821484" y="5086797"/>
              <a:ext cx="67174" cy="6717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 xmlns:a16="http://schemas.microsoft.com/office/drawing/2014/main" id="{1FACF423-5D59-4DE6-805B-9818FFFAE467}"/>
                </a:ext>
              </a:extLst>
            </p:cNvPr>
            <p:cNvSpPr/>
            <p:nvPr userDrawn="1"/>
          </p:nvSpPr>
          <p:spPr>
            <a:xfrm flipH="1">
              <a:off x="2821484" y="5276209"/>
              <a:ext cx="67174" cy="6717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 xmlns:a16="http://schemas.microsoft.com/office/drawing/2014/main" id="{ED25D56C-9283-4374-B609-A3F2AD3AC583}"/>
                </a:ext>
              </a:extLst>
            </p:cNvPr>
            <p:cNvSpPr/>
            <p:nvPr userDrawn="1"/>
          </p:nvSpPr>
          <p:spPr>
            <a:xfrm flipH="1">
              <a:off x="3049201" y="4707972"/>
              <a:ext cx="67174" cy="6717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 xmlns:a16="http://schemas.microsoft.com/office/drawing/2014/main" id="{C9AAEE73-F8D0-4725-9A55-3CCFEBAD8F59}"/>
                </a:ext>
              </a:extLst>
            </p:cNvPr>
            <p:cNvSpPr/>
            <p:nvPr userDrawn="1"/>
          </p:nvSpPr>
          <p:spPr>
            <a:xfrm flipH="1">
              <a:off x="3049201" y="4897384"/>
              <a:ext cx="67174" cy="6717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 xmlns:a16="http://schemas.microsoft.com/office/drawing/2014/main" id="{B04FC552-DFD6-4CED-92B1-CDD8D75B9D4B}"/>
                </a:ext>
              </a:extLst>
            </p:cNvPr>
            <p:cNvSpPr/>
            <p:nvPr userDrawn="1"/>
          </p:nvSpPr>
          <p:spPr>
            <a:xfrm flipH="1">
              <a:off x="3049201" y="5086797"/>
              <a:ext cx="67174" cy="6717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 xmlns:a16="http://schemas.microsoft.com/office/drawing/2014/main" id="{F1514AA4-94A7-47C4-886A-890467926B99}"/>
                </a:ext>
              </a:extLst>
            </p:cNvPr>
            <p:cNvSpPr/>
            <p:nvPr userDrawn="1"/>
          </p:nvSpPr>
          <p:spPr>
            <a:xfrm flipH="1">
              <a:off x="3049201" y="5276209"/>
              <a:ext cx="67174" cy="6717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 xmlns:a16="http://schemas.microsoft.com/office/drawing/2014/main" id="{D2A94325-843F-45E2-AEA4-830B75C147F3}"/>
                </a:ext>
              </a:extLst>
            </p:cNvPr>
            <p:cNvSpPr/>
            <p:nvPr userDrawn="1"/>
          </p:nvSpPr>
          <p:spPr>
            <a:xfrm flipH="1">
              <a:off x="3276918" y="4707972"/>
              <a:ext cx="67174" cy="6717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 xmlns:a16="http://schemas.microsoft.com/office/drawing/2014/main" id="{2EA8D58A-B928-43A2-98EB-8C9DA5E82A0B}"/>
                </a:ext>
              </a:extLst>
            </p:cNvPr>
            <p:cNvSpPr/>
            <p:nvPr userDrawn="1"/>
          </p:nvSpPr>
          <p:spPr>
            <a:xfrm flipH="1">
              <a:off x="3276918" y="4897384"/>
              <a:ext cx="67174" cy="6717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 xmlns:a16="http://schemas.microsoft.com/office/drawing/2014/main" id="{1ACD04F8-D3D8-4A83-9D72-E6896A472CAB}"/>
                </a:ext>
              </a:extLst>
            </p:cNvPr>
            <p:cNvSpPr/>
            <p:nvPr userDrawn="1"/>
          </p:nvSpPr>
          <p:spPr>
            <a:xfrm flipH="1">
              <a:off x="3276918" y="5086797"/>
              <a:ext cx="67174" cy="6717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 xmlns:a16="http://schemas.microsoft.com/office/drawing/2014/main" id="{9104D704-6C33-4037-B93F-3FB2C32ECC2C}"/>
                </a:ext>
              </a:extLst>
            </p:cNvPr>
            <p:cNvSpPr/>
            <p:nvPr userDrawn="1"/>
          </p:nvSpPr>
          <p:spPr>
            <a:xfrm flipH="1">
              <a:off x="3276918" y="5276209"/>
              <a:ext cx="67174" cy="6717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椭圆 48">
            <a:extLst>
              <a:ext uri="{FF2B5EF4-FFF2-40B4-BE49-F238E27FC236}">
                <a16:creationId xmlns="" xmlns:a16="http://schemas.microsoft.com/office/drawing/2014/main" id="{4C9B12FA-3B03-4AB4-9B37-FE57CF5DF31B}"/>
              </a:ext>
            </a:extLst>
          </p:cNvPr>
          <p:cNvSpPr/>
          <p:nvPr userDrawn="1"/>
        </p:nvSpPr>
        <p:spPr>
          <a:xfrm>
            <a:off x="1107461" y="1123209"/>
            <a:ext cx="586988" cy="586988"/>
          </a:xfrm>
          <a:prstGeom prst="ellipse">
            <a:avLst/>
          </a:prstGeom>
          <a:solidFill>
            <a:schemeClr val="bg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 xmlns:a16="http://schemas.microsoft.com/office/drawing/2014/main" id="{EB015DA1-1048-4227-810C-DC0DF482B27C}"/>
              </a:ext>
            </a:extLst>
          </p:cNvPr>
          <p:cNvSpPr/>
          <p:nvPr userDrawn="1"/>
        </p:nvSpPr>
        <p:spPr>
          <a:xfrm>
            <a:off x="10981666" y="234658"/>
            <a:ext cx="334219" cy="334219"/>
          </a:xfrm>
          <a:prstGeom prst="ellipse">
            <a:avLst/>
          </a:prstGeom>
          <a:solidFill>
            <a:srgbClr val="678FFF"/>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 xmlns:a16="http://schemas.microsoft.com/office/drawing/2014/main" id="{D079AB4F-0751-4B75-ABC1-BE6EA30C21AC}"/>
              </a:ext>
            </a:extLst>
          </p:cNvPr>
          <p:cNvSpPr/>
          <p:nvPr userDrawn="1"/>
        </p:nvSpPr>
        <p:spPr>
          <a:xfrm>
            <a:off x="880385" y="6245366"/>
            <a:ext cx="260194" cy="260194"/>
          </a:xfrm>
          <a:prstGeom prst="ellipse">
            <a:avLst/>
          </a:prstGeom>
          <a:solidFill>
            <a:srgbClr val="F39EC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18557865"/>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500"/>
                                        <p:tgtEl>
                                          <p:spTgt spid="49"/>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9" grpId="0" animBg="1"/>
      <p:bldP spid="50" grpId="0" animBg="1"/>
      <p:bldP spid="51"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grpSp>
        <p:nvGrpSpPr>
          <p:cNvPr id="7" name="组合 6">
            <a:extLst>
              <a:ext uri="{FF2B5EF4-FFF2-40B4-BE49-F238E27FC236}">
                <a16:creationId xmlns="" xmlns:a16="http://schemas.microsoft.com/office/drawing/2014/main" id="{6B04A40D-26A5-42E4-8EDE-ECA934E24DE2}"/>
              </a:ext>
            </a:extLst>
          </p:cNvPr>
          <p:cNvGrpSpPr/>
          <p:nvPr userDrawn="1"/>
        </p:nvGrpSpPr>
        <p:grpSpPr>
          <a:xfrm>
            <a:off x="425749" y="362633"/>
            <a:ext cx="11340502" cy="6132734"/>
            <a:chOff x="746393" y="769811"/>
            <a:chExt cx="10235274" cy="4916512"/>
          </a:xfrm>
        </p:grpSpPr>
        <p:sp>
          <p:nvSpPr>
            <p:cNvPr id="5" name="任意多边形: 形状 4">
              <a:extLst>
                <a:ext uri="{FF2B5EF4-FFF2-40B4-BE49-F238E27FC236}">
                  <a16:creationId xmlns="" xmlns:a16="http://schemas.microsoft.com/office/drawing/2014/main" id="{E8800AD9-F92A-488E-BC55-7AFEC4379DC8}"/>
                </a:ext>
              </a:extLst>
            </p:cNvPr>
            <p:cNvSpPr/>
            <p:nvPr userDrawn="1"/>
          </p:nvSpPr>
          <p:spPr>
            <a:xfrm rot="16200000">
              <a:off x="3405774" y="-1889570"/>
              <a:ext cx="4916511" cy="10235273"/>
            </a:xfrm>
            <a:custGeom>
              <a:avLst/>
              <a:gdLst>
                <a:gd name="connsiteX0" fmla="*/ 4835271 w 4835271"/>
                <a:gd name="connsiteY0" fmla="*/ 0 h 9387286"/>
                <a:gd name="connsiteX1" fmla="*/ 4835271 w 4835271"/>
                <a:gd name="connsiteY1" fmla="*/ 9387286 h 9387286"/>
                <a:gd name="connsiteX2" fmla="*/ 1123405 w 4835271"/>
                <a:gd name="connsiteY2" fmla="*/ 9387286 h 9387286"/>
                <a:gd name="connsiteX3" fmla="*/ 0 w 4835271"/>
                <a:gd name="connsiteY3" fmla="*/ 8263881 h 9387286"/>
                <a:gd name="connsiteX4" fmla="*/ 0 w 4835271"/>
                <a:gd name="connsiteY4" fmla="*/ 0 h 9387286"/>
                <a:gd name="connsiteX5" fmla="*/ 4835271 w 4835271"/>
                <a:gd name="connsiteY5" fmla="*/ 0 h 9387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5271" h="9387286">
                  <a:moveTo>
                    <a:pt x="4835271" y="0"/>
                  </a:moveTo>
                  <a:lnTo>
                    <a:pt x="4835271" y="9387286"/>
                  </a:lnTo>
                  <a:lnTo>
                    <a:pt x="1123405" y="9387286"/>
                  </a:lnTo>
                  <a:lnTo>
                    <a:pt x="0" y="8263881"/>
                  </a:lnTo>
                  <a:lnTo>
                    <a:pt x="0" y="0"/>
                  </a:lnTo>
                  <a:lnTo>
                    <a:pt x="4835271" y="0"/>
                  </a:lnTo>
                  <a:close/>
                </a:path>
              </a:pathLst>
            </a:custGeom>
            <a:solidFill>
              <a:srgbClr val="FFE26D"/>
            </a:solidFill>
            <a:ln w="635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dirty="0"/>
            </a:p>
          </p:txBody>
        </p:sp>
        <p:sp>
          <p:nvSpPr>
            <p:cNvPr id="6" name="任意多边形: 形状 5">
              <a:extLst>
                <a:ext uri="{FF2B5EF4-FFF2-40B4-BE49-F238E27FC236}">
                  <a16:creationId xmlns="" xmlns:a16="http://schemas.microsoft.com/office/drawing/2014/main" id="{0EAC2E68-CE07-4D24-A9C3-49BC65E3C623}"/>
                </a:ext>
              </a:extLst>
            </p:cNvPr>
            <p:cNvSpPr/>
            <p:nvPr userDrawn="1"/>
          </p:nvSpPr>
          <p:spPr>
            <a:xfrm rot="16200000" flipH="1" flipV="1">
              <a:off x="9798084" y="4502740"/>
              <a:ext cx="1142280" cy="1224886"/>
            </a:xfrm>
            <a:custGeom>
              <a:avLst/>
              <a:gdLst>
                <a:gd name="connsiteX0" fmla="*/ 1123405 w 1123405"/>
                <a:gd name="connsiteY0" fmla="*/ 1123405 h 1123405"/>
                <a:gd name="connsiteX1" fmla="*/ 0 w 1123405"/>
                <a:gd name="connsiteY1" fmla="*/ 1123405 h 1123405"/>
                <a:gd name="connsiteX2" fmla="*/ 0 w 1123405"/>
                <a:gd name="connsiteY2" fmla="*/ 0 h 1123405"/>
                <a:gd name="connsiteX3" fmla="*/ 1123405 w 1123405"/>
                <a:gd name="connsiteY3" fmla="*/ 1123405 h 1123405"/>
              </a:gdLst>
              <a:ahLst/>
              <a:cxnLst>
                <a:cxn ang="0">
                  <a:pos x="connsiteX0" y="connsiteY0"/>
                </a:cxn>
                <a:cxn ang="0">
                  <a:pos x="connsiteX1" y="connsiteY1"/>
                </a:cxn>
                <a:cxn ang="0">
                  <a:pos x="connsiteX2" y="connsiteY2"/>
                </a:cxn>
                <a:cxn ang="0">
                  <a:pos x="connsiteX3" y="connsiteY3"/>
                </a:cxn>
              </a:cxnLst>
              <a:rect l="l" t="t" r="r" b="b"/>
              <a:pathLst>
                <a:path w="1123405" h="1123405">
                  <a:moveTo>
                    <a:pt x="1123405" y="1123405"/>
                  </a:moveTo>
                  <a:lnTo>
                    <a:pt x="0" y="1123405"/>
                  </a:lnTo>
                  <a:lnTo>
                    <a:pt x="0" y="0"/>
                  </a:lnTo>
                  <a:lnTo>
                    <a:pt x="1123405" y="1123405"/>
                  </a:lnTo>
                  <a:close/>
                </a:path>
              </a:pathLst>
            </a:custGeom>
            <a:solidFill>
              <a:schemeClr val="bg1"/>
            </a:solidFill>
            <a:ln w="63500">
              <a:solidFill>
                <a:schemeClr val="tx1">
                  <a:lumMod val="95000"/>
                  <a:lumOff val="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grpSp>
    </p:spTree>
    <p:extLst>
      <p:ext uri="{BB962C8B-B14F-4D97-AF65-F5344CB8AC3E}">
        <p14:creationId xmlns:p14="http://schemas.microsoft.com/office/powerpoint/2010/main" val="3413675402"/>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4694910"/>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3" r:id="rId5"/>
    <p:sldLayoutId id="2147483654" r:id="rId6"/>
    <p:sldLayoutId id="2147483655" r:id="rId7"/>
  </p:sldLayoutIdLst>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tags" Target="../tags/tag12.xml"/><Relationship Id="rId4" Type="http://schemas.openxmlformats.org/officeDocument/2006/relationships/tags" Target="../tags/tag13.xml"/><Relationship Id="rId5" Type="http://schemas.openxmlformats.org/officeDocument/2006/relationships/tags" Target="../tags/tag14.xml"/><Relationship Id="rId6" Type="http://schemas.openxmlformats.org/officeDocument/2006/relationships/tags" Target="../tags/tag15.xml"/><Relationship Id="rId7" Type="http://schemas.openxmlformats.org/officeDocument/2006/relationships/slideLayout" Target="../slideLayouts/slideLayout5.xml"/><Relationship Id="rId8" Type="http://schemas.openxmlformats.org/officeDocument/2006/relationships/notesSlide" Target="../notesSlides/notesSlide10.xml"/><Relationship Id="rId1" Type="http://schemas.openxmlformats.org/officeDocument/2006/relationships/tags" Target="../tags/tag10.xml"/><Relationship Id="rId2"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5.png"/><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0.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1" Type="http://schemas.openxmlformats.org/officeDocument/2006/relationships/image" Target="../media/image7.png"/><Relationship Id="rId12" Type="http://schemas.openxmlformats.org/officeDocument/2006/relationships/image" Target="../media/image9.svg"/><Relationship Id="rId1" Type="http://schemas.openxmlformats.org/officeDocument/2006/relationships/tags" Target="../tags/tag16.xml"/><Relationship Id="rId2" Type="http://schemas.openxmlformats.org/officeDocument/2006/relationships/tags" Target="../tags/tag17.xml"/><Relationship Id="rId3" Type="http://schemas.openxmlformats.org/officeDocument/2006/relationships/tags" Target="../tags/tag18.xml"/><Relationship Id="rId4" Type="http://schemas.openxmlformats.org/officeDocument/2006/relationships/tags" Target="../tags/tag19.xml"/><Relationship Id="rId5" Type="http://schemas.openxmlformats.org/officeDocument/2006/relationships/tags" Target="../tags/tag20.xml"/><Relationship Id="rId6" Type="http://schemas.openxmlformats.org/officeDocument/2006/relationships/tags" Target="../tags/tag21.xml"/><Relationship Id="rId7" Type="http://schemas.openxmlformats.org/officeDocument/2006/relationships/tags" Target="../tags/tag22.xml"/><Relationship Id="rId8" Type="http://schemas.openxmlformats.org/officeDocument/2006/relationships/tags" Target="../tags/tag23.xml"/><Relationship Id="rId9" Type="http://schemas.openxmlformats.org/officeDocument/2006/relationships/slideLayout" Target="../slideLayouts/slideLayout5.xml"/><Relationship Id="rId10"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notesSlide" Target="../notesSlides/notesSlide29.xml"/><Relationship Id="rId1" Type="http://schemas.openxmlformats.org/officeDocument/2006/relationships/tags" Target="../tags/tag24.xml"/><Relationship Id="rId2" Type="http://schemas.openxmlformats.org/officeDocument/2006/relationships/tags" Target="../tags/tag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1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1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1" Type="http://schemas.openxmlformats.org/officeDocument/2006/relationships/image" Target="../media/image7.png"/><Relationship Id="rId12" Type="http://schemas.openxmlformats.org/officeDocument/2006/relationships/image" Target="../media/image9.svg"/><Relationship Id="rId1" Type="http://schemas.openxmlformats.org/officeDocument/2006/relationships/tags" Target="../tags/tag2.xml"/><Relationship Id="rId2" Type="http://schemas.openxmlformats.org/officeDocument/2006/relationships/tags" Target="../tags/tag3.xml"/><Relationship Id="rId3" Type="http://schemas.openxmlformats.org/officeDocument/2006/relationships/tags" Target="../tags/tag4.xml"/><Relationship Id="rId4" Type="http://schemas.openxmlformats.org/officeDocument/2006/relationships/tags" Target="../tags/tag5.xml"/><Relationship Id="rId5" Type="http://schemas.openxmlformats.org/officeDocument/2006/relationships/tags" Target="../tags/tag6.xml"/><Relationship Id="rId6" Type="http://schemas.openxmlformats.org/officeDocument/2006/relationships/tags" Target="../tags/tag7.xml"/><Relationship Id="rId7" Type="http://schemas.openxmlformats.org/officeDocument/2006/relationships/tags" Target="../tags/tag8.xml"/><Relationship Id="rId8" Type="http://schemas.openxmlformats.org/officeDocument/2006/relationships/tags" Target="../tags/tag9.xml"/><Relationship Id="rId9" Type="http://schemas.openxmlformats.org/officeDocument/2006/relationships/slideLayout" Target="../slideLayouts/slideLayout5.xml"/><Relationship Id="rId10"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 xmlns:a16="http://schemas.microsoft.com/office/drawing/2014/main" id="{AE8A2B49-4CAC-4C60-954F-05C22EFBDE73}"/>
              </a:ext>
            </a:extLst>
          </p:cNvPr>
          <p:cNvSpPr txBox="1"/>
          <p:nvPr/>
        </p:nvSpPr>
        <p:spPr>
          <a:xfrm>
            <a:off x="2202875" y="1148680"/>
            <a:ext cx="6340197" cy="3785652"/>
          </a:xfrm>
          <a:prstGeom prst="rect">
            <a:avLst/>
          </a:prstGeom>
          <a:noFill/>
          <a:effectLst/>
        </p:spPr>
        <p:txBody>
          <a:bodyPr wrap="none" rtlCol="0">
            <a:spAutoFit/>
          </a:bodyPr>
          <a:lstStyle/>
          <a:p>
            <a:r>
              <a:rPr lang="zh-CN" altLang="en-US" sz="8000" b="1" dirty="0">
                <a:ln w="25400">
                  <a:noFill/>
                </a:ln>
                <a:solidFill>
                  <a:schemeClr val="bg1"/>
                </a:solidFill>
                <a:latin typeface="字魂100号-方方先锋体" panose="00000500000000000000" pitchFamily="2" charset="-122"/>
                <a:ea typeface="字魂100号-方方先锋体" panose="00000500000000000000" pitchFamily="2" charset="-122"/>
              </a:rPr>
              <a:t>掌上中</a:t>
            </a:r>
            <a:r>
              <a:rPr lang="zh-CN" altLang="en-US" sz="8000" b="1" dirty="0" smtClean="0">
                <a:ln w="25400">
                  <a:noFill/>
                </a:ln>
                <a:solidFill>
                  <a:schemeClr val="bg1"/>
                </a:solidFill>
                <a:latin typeface="字魂100号-方方先锋体" panose="00000500000000000000" pitchFamily="2" charset="-122"/>
                <a:ea typeface="字魂100号-方方先锋体" panose="00000500000000000000" pitchFamily="2" charset="-122"/>
              </a:rPr>
              <a:t>大开发</a:t>
            </a:r>
            <a:endParaRPr lang="en-US" altLang="zh-CN" sz="8000" b="1" dirty="0" smtClean="0">
              <a:ln w="25400">
                <a:noFill/>
              </a:ln>
              <a:solidFill>
                <a:schemeClr val="bg1"/>
              </a:solidFill>
              <a:latin typeface="字魂100号-方方先锋体" panose="00000500000000000000" pitchFamily="2" charset="-122"/>
              <a:ea typeface="字魂100号-方方先锋体" panose="00000500000000000000" pitchFamily="2" charset="-122"/>
            </a:endParaRPr>
          </a:p>
          <a:p>
            <a:r>
              <a:rPr lang="zh-CN" altLang="en-US" sz="8000" b="1" dirty="0" smtClean="0">
                <a:ln w="25400">
                  <a:noFill/>
                </a:ln>
                <a:solidFill>
                  <a:schemeClr val="bg1"/>
                </a:solidFill>
                <a:latin typeface="字魂100号-方方先锋体" panose="00000500000000000000" pitchFamily="2" charset="-122"/>
                <a:ea typeface="字魂100号-方方先锋体" panose="00000500000000000000" pitchFamily="2" charset="-122"/>
              </a:rPr>
              <a:t>项目启动</a:t>
            </a:r>
            <a:endParaRPr lang="en-US" altLang="zh-CN" sz="8000" b="1" dirty="0" smtClean="0">
              <a:ln w="25400">
                <a:noFill/>
              </a:ln>
              <a:solidFill>
                <a:schemeClr val="bg1"/>
              </a:solidFill>
              <a:latin typeface="字魂100号-方方先锋体" panose="00000500000000000000" pitchFamily="2" charset="-122"/>
              <a:ea typeface="字魂100号-方方先锋体" panose="00000500000000000000" pitchFamily="2" charset="-122"/>
            </a:endParaRPr>
          </a:p>
          <a:p>
            <a:endParaRPr lang="en-US" altLang="zh-CN" sz="8000" dirty="0">
              <a:ln w="25400">
                <a:noFill/>
              </a:ln>
              <a:solidFill>
                <a:schemeClr val="bg1"/>
              </a:solidFill>
              <a:latin typeface="字魂100号-方方先锋体" panose="00000500000000000000" pitchFamily="2" charset="-122"/>
              <a:ea typeface="字魂100号-方方先锋体" panose="00000500000000000000" pitchFamily="2" charset="-122"/>
            </a:endParaRPr>
          </a:p>
        </p:txBody>
      </p:sp>
      <p:sp>
        <p:nvSpPr>
          <p:cNvPr id="13" name="矩形 12">
            <a:extLst>
              <a:ext uri="{FF2B5EF4-FFF2-40B4-BE49-F238E27FC236}">
                <a16:creationId xmlns="" xmlns:a16="http://schemas.microsoft.com/office/drawing/2014/main" id="{377C27BB-86AA-4566-AEF1-9DC624689B1B}"/>
              </a:ext>
            </a:extLst>
          </p:cNvPr>
          <p:cNvSpPr/>
          <p:nvPr/>
        </p:nvSpPr>
        <p:spPr>
          <a:xfrm>
            <a:off x="2358963" y="3754903"/>
            <a:ext cx="7210032" cy="461665"/>
          </a:xfrm>
          <a:prstGeom prst="rect">
            <a:avLst/>
          </a:prstGeom>
        </p:spPr>
        <p:txBody>
          <a:bodyPr wrap="square">
            <a:spAutoFit/>
          </a:bodyPr>
          <a:lstStyle/>
          <a:p>
            <a:r>
              <a:rPr lang="en-US" altLang="zh-CN" sz="2400" b="1" i="0" kern="200" spc="250" dirty="0" smtClean="0">
                <a:solidFill>
                  <a:schemeClr val="bg1"/>
                </a:solidFill>
                <a:latin typeface="字魂100号-方方先锋体" panose="00000500000000000000" pitchFamily="2" charset="-122"/>
                <a:ea typeface="字魂100号-方方先锋体" panose="00000500000000000000" pitchFamily="2" charset="-122"/>
              </a:rPr>
              <a:t>By</a:t>
            </a:r>
            <a:r>
              <a:rPr lang="zh-CN" altLang="en-US" sz="2400" b="1" i="0" kern="200" spc="250" dirty="0" smtClean="0">
                <a:solidFill>
                  <a:schemeClr val="bg1"/>
                </a:solidFill>
                <a:latin typeface="字魂100号-方方先锋体" panose="00000500000000000000" pitchFamily="2" charset="-122"/>
                <a:ea typeface="字魂100号-方方先锋体" panose="00000500000000000000" pitchFamily="2" charset="-122"/>
              </a:rPr>
              <a:t> 并夕夕互助队</a:t>
            </a:r>
            <a:endParaRPr lang="zh-CN" altLang="en-US" sz="2400" b="1" kern="200" spc="250" dirty="0">
              <a:solidFill>
                <a:schemeClr val="bg1"/>
              </a:solidFill>
              <a:latin typeface="字魂100号-方方先锋体" panose="00000500000000000000" pitchFamily="2" charset="-122"/>
              <a:ea typeface="字魂100号-方方先锋体" panose="00000500000000000000" pitchFamily="2" charset="-122"/>
            </a:endParaRPr>
          </a:p>
        </p:txBody>
      </p:sp>
      <p:grpSp>
        <p:nvGrpSpPr>
          <p:cNvPr id="14" name="组合 13">
            <a:extLst>
              <a:ext uri="{FF2B5EF4-FFF2-40B4-BE49-F238E27FC236}">
                <a16:creationId xmlns="" xmlns:a16="http://schemas.microsoft.com/office/drawing/2014/main" id="{15E29E2B-D54F-4B09-A3F6-1E0399117B79}"/>
              </a:ext>
            </a:extLst>
          </p:cNvPr>
          <p:cNvGrpSpPr/>
          <p:nvPr/>
        </p:nvGrpSpPr>
        <p:grpSpPr>
          <a:xfrm>
            <a:off x="6716701" y="2775948"/>
            <a:ext cx="1661194" cy="635411"/>
            <a:chOff x="-5703912" y="11267029"/>
            <a:chExt cx="3055696" cy="1168811"/>
          </a:xfrm>
        </p:grpSpPr>
        <p:grpSp>
          <p:nvGrpSpPr>
            <p:cNvPr id="15" name="组合 14">
              <a:extLst>
                <a:ext uri="{FF2B5EF4-FFF2-40B4-BE49-F238E27FC236}">
                  <a16:creationId xmlns="" xmlns:a16="http://schemas.microsoft.com/office/drawing/2014/main" id="{CA24780E-1725-483B-A57D-3B9A941C7A17}"/>
                </a:ext>
              </a:extLst>
            </p:cNvPr>
            <p:cNvGrpSpPr/>
            <p:nvPr userDrawn="1"/>
          </p:nvGrpSpPr>
          <p:grpSpPr>
            <a:xfrm flipH="1">
              <a:off x="-5703912" y="11267029"/>
              <a:ext cx="123564" cy="1168811"/>
              <a:chOff x="-5580349" y="11267029"/>
              <a:chExt cx="153173" cy="1448888"/>
            </a:xfrm>
          </p:grpSpPr>
          <p:sp>
            <p:nvSpPr>
              <p:cNvPr id="51" name="椭圆 50">
                <a:extLst>
                  <a:ext uri="{FF2B5EF4-FFF2-40B4-BE49-F238E27FC236}">
                    <a16:creationId xmlns="" xmlns:a16="http://schemas.microsoft.com/office/drawing/2014/main" id="{60BC9021-5817-4A11-9DD3-2145E0CD0E92}"/>
                  </a:ext>
                </a:extLst>
              </p:cNvPr>
              <p:cNvSpPr/>
              <p:nvPr userDrawn="1"/>
            </p:nvSpPr>
            <p:spPr>
              <a:xfrm>
                <a:off x="-5580349" y="11267029"/>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 xmlns:a16="http://schemas.microsoft.com/office/drawing/2014/main" id="{69E078AD-3818-4421-8902-64530B8334E9}"/>
                  </a:ext>
                </a:extLst>
              </p:cNvPr>
              <p:cNvSpPr/>
              <p:nvPr userDrawn="1"/>
            </p:nvSpPr>
            <p:spPr>
              <a:xfrm>
                <a:off x="-5580349" y="11698934"/>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 xmlns:a16="http://schemas.microsoft.com/office/drawing/2014/main" id="{CF0CE62E-D98E-4788-A09C-96F6C09A3B88}"/>
                  </a:ext>
                </a:extLst>
              </p:cNvPr>
              <p:cNvSpPr/>
              <p:nvPr userDrawn="1"/>
            </p:nvSpPr>
            <p:spPr>
              <a:xfrm>
                <a:off x="-5580349" y="12130839"/>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 xmlns:a16="http://schemas.microsoft.com/office/drawing/2014/main" id="{2A13115B-CB53-49DB-A9CB-98ED393FC733}"/>
                  </a:ext>
                </a:extLst>
              </p:cNvPr>
              <p:cNvSpPr/>
              <p:nvPr userDrawn="1"/>
            </p:nvSpPr>
            <p:spPr>
              <a:xfrm>
                <a:off x="-5580349" y="12562744"/>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a:extLst>
                <a:ext uri="{FF2B5EF4-FFF2-40B4-BE49-F238E27FC236}">
                  <a16:creationId xmlns="" xmlns:a16="http://schemas.microsoft.com/office/drawing/2014/main" id="{E57A6B1F-2842-43CF-9CA1-5C0A921B055B}"/>
                </a:ext>
              </a:extLst>
            </p:cNvPr>
            <p:cNvGrpSpPr/>
            <p:nvPr userDrawn="1"/>
          </p:nvGrpSpPr>
          <p:grpSpPr>
            <a:xfrm flipH="1">
              <a:off x="-5285036" y="11267029"/>
              <a:ext cx="123564" cy="1168811"/>
              <a:chOff x="-5580349" y="11267029"/>
              <a:chExt cx="153173" cy="1448888"/>
            </a:xfrm>
          </p:grpSpPr>
          <p:sp>
            <p:nvSpPr>
              <p:cNvPr id="47" name="椭圆 46">
                <a:extLst>
                  <a:ext uri="{FF2B5EF4-FFF2-40B4-BE49-F238E27FC236}">
                    <a16:creationId xmlns="" xmlns:a16="http://schemas.microsoft.com/office/drawing/2014/main" id="{107F0CC0-973C-4C46-891C-D1085A0FCD69}"/>
                  </a:ext>
                </a:extLst>
              </p:cNvPr>
              <p:cNvSpPr/>
              <p:nvPr userDrawn="1"/>
            </p:nvSpPr>
            <p:spPr>
              <a:xfrm>
                <a:off x="-5580349" y="11267029"/>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 xmlns:a16="http://schemas.microsoft.com/office/drawing/2014/main" id="{FE058E3C-4772-4568-9024-4DEF3D449528}"/>
                  </a:ext>
                </a:extLst>
              </p:cNvPr>
              <p:cNvSpPr/>
              <p:nvPr userDrawn="1"/>
            </p:nvSpPr>
            <p:spPr>
              <a:xfrm>
                <a:off x="-5580349" y="11698934"/>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 xmlns:a16="http://schemas.microsoft.com/office/drawing/2014/main" id="{E70FF6F8-6332-4D94-A51E-54D91E40A219}"/>
                  </a:ext>
                </a:extLst>
              </p:cNvPr>
              <p:cNvSpPr/>
              <p:nvPr userDrawn="1"/>
            </p:nvSpPr>
            <p:spPr>
              <a:xfrm>
                <a:off x="-5580349" y="12130839"/>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 xmlns:a16="http://schemas.microsoft.com/office/drawing/2014/main" id="{7DB4B95C-90EF-40F9-A544-AC52F6088F71}"/>
                  </a:ext>
                </a:extLst>
              </p:cNvPr>
              <p:cNvSpPr/>
              <p:nvPr userDrawn="1"/>
            </p:nvSpPr>
            <p:spPr>
              <a:xfrm>
                <a:off x="-5580349" y="12562744"/>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a:extLst>
                <a:ext uri="{FF2B5EF4-FFF2-40B4-BE49-F238E27FC236}">
                  <a16:creationId xmlns="" xmlns:a16="http://schemas.microsoft.com/office/drawing/2014/main" id="{3B2F2C79-B9B6-4EAC-8A1E-E4B8C217030C}"/>
                </a:ext>
              </a:extLst>
            </p:cNvPr>
            <p:cNvGrpSpPr/>
            <p:nvPr userDrawn="1"/>
          </p:nvGrpSpPr>
          <p:grpSpPr>
            <a:xfrm flipH="1">
              <a:off x="-4866160" y="11267029"/>
              <a:ext cx="123564" cy="1168811"/>
              <a:chOff x="-5580349" y="11267029"/>
              <a:chExt cx="153173" cy="1448888"/>
            </a:xfrm>
          </p:grpSpPr>
          <p:sp>
            <p:nvSpPr>
              <p:cNvPr id="43" name="椭圆 42">
                <a:extLst>
                  <a:ext uri="{FF2B5EF4-FFF2-40B4-BE49-F238E27FC236}">
                    <a16:creationId xmlns="" xmlns:a16="http://schemas.microsoft.com/office/drawing/2014/main" id="{AB2DFF82-E072-4AE5-99B1-1393C172FE55}"/>
                  </a:ext>
                </a:extLst>
              </p:cNvPr>
              <p:cNvSpPr/>
              <p:nvPr userDrawn="1"/>
            </p:nvSpPr>
            <p:spPr>
              <a:xfrm>
                <a:off x="-5580349" y="11267029"/>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 xmlns:a16="http://schemas.microsoft.com/office/drawing/2014/main" id="{9682BFCD-AD40-4216-B403-59775833D342}"/>
                  </a:ext>
                </a:extLst>
              </p:cNvPr>
              <p:cNvSpPr/>
              <p:nvPr userDrawn="1"/>
            </p:nvSpPr>
            <p:spPr>
              <a:xfrm>
                <a:off x="-5580349" y="11698934"/>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 xmlns:a16="http://schemas.microsoft.com/office/drawing/2014/main" id="{D6FC6DB5-23E2-4240-A469-4BFDB96A1AA6}"/>
                  </a:ext>
                </a:extLst>
              </p:cNvPr>
              <p:cNvSpPr/>
              <p:nvPr userDrawn="1"/>
            </p:nvSpPr>
            <p:spPr>
              <a:xfrm>
                <a:off x="-5580349" y="12130839"/>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 xmlns:a16="http://schemas.microsoft.com/office/drawing/2014/main" id="{D5F44051-6FCA-4C87-9CD6-C2684A94A84C}"/>
                  </a:ext>
                </a:extLst>
              </p:cNvPr>
              <p:cNvSpPr/>
              <p:nvPr userDrawn="1"/>
            </p:nvSpPr>
            <p:spPr>
              <a:xfrm>
                <a:off x="-5580349" y="12562744"/>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 xmlns:a16="http://schemas.microsoft.com/office/drawing/2014/main" id="{7BF107EE-CF27-4C96-A42B-D111DC3539CE}"/>
                </a:ext>
              </a:extLst>
            </p:cNvPr>
            <p:cNvGrpSpPr/>
            <p:nvPr userDrawn="1"/>
          </p:nvGrpSpPr>
          <p:grpSpPr>
            <a:xfrm flipH="1">
              <a:off x="-4447284" y="11267029"/>
              <a:ext cx="123564" cy="1168811"/>
              <a:chOff x="-5580349" y="11267029"/>
              <a:chExt cx="153173" cy="1448888"/>
            </a:xfrm>
          </p:grpSpPr>
          <p:sp>
            <p:nvSpPr>
              <p:cNvPr id="39" name="椭圆 38">
                <a:extLst>
                  <a:ext uri="{FF2B5EF4-FFF2-40B4-BE49-F238E27FC236}">
                    <a16:creationId xmlns="" xmlns:a16="http://schemas.microsoft.com/office/drawing/2014/main" id="{3BA486A9-E162-49C5-A1A0-BBD49FC01407}"/>
                  </a:ext>
                </a:extLst>
              </p:cNvPr>
              <p:cNvSpPr/>
              <p:nvPr userDrawn="1"/>
            </p:nvSpPr>
            <p:spPr>
              <a:xfrm>
                <a:off x="-5580349" y="11267029"/>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 xmlns:a16="http://schemas.microsoft.com/office/drawing/2014/main" id="{D063D1B2-CB6A-4441-8F48-455D4C7C1F4D}"/>
                  </a:ext>
                </a:extLst>
              </p:cNvPr>
              <p:cNvSpPr/>
              <p:nvPr userDrawn="1"/>
            </p:nvSpPr>
            <p:spPr>
              <a:xfrm>
                <a:off x="-5580349" y="11698934"/>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 xmlns:a16="http://schemas.microsoft.com/office/drawing/2014/main" id="{E9A0EDCE-C9B9-4DB8-A25F-FF50EBFE04F0}"/>
                  </a:ext>
                </a:extLst>
              </p:cNvPr>
              <p:cNvSpPr/>
              <p:nvPr userDrawn="1"/>
            </p:nvSpPr>
            <p:spPr>
              <a:xfrm>
                <a:off x="-5580349" y="12130839"/>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 xmlns:a16="http://schemas.microsoft.com/office/drawing/2014/main" id="{260F548C-01DE-4DB9-950A-4022796BF92B}"/>
                  </a:ext>
                </a:extLst>
              </p:cNvPr>
              <p:cNvSpPr/>
              <p:nvPr userDrawn="1"/>
            </p:nvSpPr>
            <p:spPr>
              <a:xfrm>
                <a:off x="-5580349" y="12562744"/>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a:extLst>
                <a:ext uri="{FF2B5EF4-FFF2-40B4-BE49-F238E27FC236}">
                  <a16:creationId xmlns="" xmlns:a16="http://schemas.microsoft.com/office/drawing/2014/main" id="{6C0AC69D-1ADC-42E8-889E-5255CA83A52E}"/>
                </a:ext>
              </a:extLst>
            </p:cNvPr>
            <p:cNvGrpSpPr/>
            <p:nvPr userDrawn="1"/>
          </p:nvGrpSpPr>
          <p:grpSpPr>
            <a:xfrm flipH="1">
              <a:off x="-4028408" y="11267029"/>
              <a:ext cx="123564" cy="1168811"/>
              <a:chOff x="-5580349" y="11267029"/>
              <a:chExt cx="153173" cy="1448888"/>
            </a:xfrm>
          </p:grpSpPr>
          <p:sp>
            <p:nvSpPr>
              <p:cNvPr id="35" name="椭圆 34">
                <a:extLst>
                  <a:ext uri="{FF2B5EF4-FFF2-40B4-BE49-F238E27FC236}">
                    <a16:creationId xmlns="" xmlns:a16="http://schemas.microsoft.com/office/drawing/2014/main" id="{07DB7A42-A6BE-4032-9934-879547FDF042}"/>
                  </a:ext>
                </a:extLst>
              </p:cNvPr>
              <p:cNvSpPr/>
              <p:nvPr userDrawn="1"/>
            </p:nvSpPr>
            <p:spPr>
              <a:xfrm>
                <a:off x="-5580349" y="11267029"/>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 xmlns:a16="http://schemas.microsoft.com/office/drawing/2014/main" id="{8B5B7014-FFE3-471F-88D9-A4BCCF06E8A4}"/>
                  </a:ext>
                </a:extLst>
              </p:cNvPr>
              <p:cNvSpPr/>
              <p:nvPr userDrawn="1"/>
            </p:nvSpPr>
            <p:spPr>
              <a:xfrm>
                <a:off x="-5580349" y="11698934"/>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 xmlns:a16="http://schemas.microsoft.com/office/drawing/2014/main" id="{13512CAA-F0AC-4921-AE68-E808516B6880}"/>
                  </a:ext>
                </a:extLst>
              </p:cNvPr>
              <p:cNvSpPr/>
              <p:nvPr userDrawn="1"/>
            </p:nvSpPr>
            <p:spPr>
              <a:xfrm>
                <a:off x="-5580349" y="12130839"/>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 xmlns:a16="http://schemas.microsoft.com/office/drawing/2014/main" id="{0CE8A381-2B07-4D4D-986F-F6145FE68DEA}"/>
                  </a:ext>
                </a:extLst>
              </p:cNvPr>
              <p:cNvSpPr/>
              <p:nvPr userDrawn="1"/>
            </p:nvSpPr>
            <p:spPr>
              <a:xfrm>
                <a:off x="-5580349" y="12562744"/>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a:extLst>
                <a:ext uri="{FF2B5EF4-FFF2-40B4-BE49-F238E27FC236}">
                  <a16:creationId xmlns="" xmlns:a16="http://schemas.microsoft.com/office/drawing/2014/main" id="{8B59ED4D-B2DD-459C-84DC-A6DDB8CFBFF0}"/>
                </a:ext>
              </a:extLst>
            </p:cNvPr>
            <p:cNvGrpSpPr/>
            <p:nvPr userDrawn="1"/>
          </p:nvGrpSpPr>
          <p:grpSpPr>
            <a:xfrm flipH="1">
              <a:off x="-3609532" y="11267029"/>
              <a:ext cx="123564" cy="1168811"/>
              <a:chOff x="-5580349" y="11267029"/>
              <a:chExt cx="153173" cy="1448888"/>
            </a:xfrm>
          </p:grpSpPr>
          <p:sp>
            <p:nvSpPr>
              <p:cNvPr id="31" name="椭圆 30">
                <a:extLst>
                  <a:ext uri="{FF2B5EF4-FFF2-40B4-BE49-F238E27FC236}">
                    <a16:creationId xmlns="" xmlns:a16="http://schemas.microsoft.com/office/drawing/2014/main" id="{B5E3F352-2E6E-43AB-BAB9-FD421DA10DAA}"/>
                  </a:ext>
                </a:extLst>
              </p:cNvPr>
              <p:cNvSpPr/>
              <p:nvPr userDrawn="1"/>
            </p:nvSpPr>
            <p:spPr>
              <a:xfrm>
                <a:off x="-5580349" y="11267029"/>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 xmlns:a16="http://schemas.microsoft.com/office/drawing/2014/main" id="{0775E13B-0D71-464B-AF46-E192B1AD7984}"/>
                  </a:ext>
                </a:extLst>
              </p:cNvPr>
              <p:cNvSpPr/>
              <p:nvPr userDrawn="1"/>
            </p:nvSpPr>
            <p:spPr>
              <a:xfrm>
                <a:off x="-5580349" y="11698934"/>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 xmlns:a16="http://schemas.microsoft.com/office/drawing/2014/main" id="{7A96B9FE-314E-470A-ACB3-0BE03D38948D}"/>
                  </a:ext>
                </a:extLst>
              </p:cNvPr>
              <p:cNvSpPr/>
              <p:nvPr userDrawn="1"/>
            </p:nvSpPr>
            <p:spPr>
              <a:xfrm>
                <a:off x="-5580349" y="12130839"/>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 xmlns:a16="http://schemas.microsoft.com/office/drawing/2014/main" id="{E51F7E16-D646-4906-A357-59D26A29A41C}"/>
                  </a:ext>
                </a:extLst>
              </p:cNvPr>
              <p:cNvSpPr/>
              <p:nvPr userDrawn="1"/>
            </p:nvSpPr>
            <p:spPr>
              <a:xfrm>
                <a:off x="-5580349" y="12562744"/>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a:extLst>
                <a:ext uri="{FF2B5EF4-FFF2-40B4-BE49-F238E27FC236}">
                  <a16:creationId xmlns="" xmlns:a16="http://schemas.microsoft.com/office/drawing/2014/main" id="{402BC0E0-F668-4308-8815-EAA3B0B133BB}"/>
                </a:ext>
              </a:extLst>
            </p:cNvPr>
            <p:cNvGrpSpPr/>
            <p:nvPr userDrawn="1"/>
          </p:nvGrpSpPr>
          <p:grpSpPr>
            <a:xfrm flipH="1">
              <a:off x="-3190656" y="11267029"/>
              <a:ext cx="123564" cy="1168811"/>
              <a:chOff x="-5580349" y="11267029"/>
              <a:chExt cx="153173" cy="1448888"/>
            </a:xfrm>
          </p:grpSpPr>
          <p:sp>
            <p:nvSpPr>
              <p:cNvPr id="27" name="椭圆 26">
                <a:extLst>
                  <a:ext uri="{FF2B5EF4-FFF2-40B4-BE49-F238E27FC236}">
                    <a16:creationId xmlns="" xmlns:a16="http://schemas.microsoft.com/office/drawing/2014/main" id="{7F10844B-E442-443A-B590-EE9EB45B438F}"/>
                  </a:ext>
                </a:extLst>
              </p:cNvPr>
              <p:cNvSpPr/>
              <p:nvPr userDrawn="1"/>
            </p:nvSpPr>
            <p:spPr>
              <a:xfrm>
                <a:off x="-5580349" y="11267029"/>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 xmlns:a16="http://schemas.microsoft.com/office/drawing/2014/main" id="{F895944C-B8BC-47C4-8EB7-C6D7F27052C4}"/>
                  </a:ext>
                </a:extLst>
              </p:cNvPr>
              <p:cNvSpPr/>
              <p:nvPr userDrawn="1"/>
            </p:nvSpPr>
            <p:spPr>
              <a:xfrm>
                <a:off x="-5580349" y="11698934"/>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 xmlns:a16="http://schemas.microsoft.com/office/drawing/2014/main" id="{5E20B5F4-4816-4D76-A199-810B0C848385}"/>
                  </a:ext>
                </a:extLst>
              </p:cNvPr>
              <p:cNvSpPr/>
              <p:nvPr userDrawn="1"/>
            </p:nvSpPr>
            <p:spPr>
              <a:xfrm>
                <a:off x="-5580349" y="12130839"/>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 xmlns:a16="http://schemas.microsoft.com/office/drawing/2014/main" id="{A11EB072-CFDF-4D61-81FA-4306EF7E6B2F}"/>
                  </a:ext>
                </a:extLst>
              </p:cNvPr>
              <p:cNvSpPr/>
              <p:nvPr userDrawn="1"/>
            </p:nvSpPr>
            <p:spPr>
              <a:xfrm>
                <a:off x="-5580349" y="12562744"/>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a:extLst>
                <a:ext uri="{FF2B5EF4-FFF2-40B4-BE49-F238E27FC236}">
                  <a16:creationId xmlns="" xmlns:a16="http://schemas.microsoft.com/office/drawing/2014/main" id="{3CDA2D75-D417-4141-9000-FC85F0DE6D02}"/>
                </a:ext>
              </a:extLst>
            </p:cNvPr>
            <p:cNvGrpSpPr/>
            <p:nvPr userDrawn="1"/>
          </p:nvGrpSpPr>
          <p:grpSpPr>
            <a:xfrm flipH="1">
              <a:off x="-2771780" y="11267029"/>
              <a:ext cx="123564" cy="1168811"/>
              <a:chOff x="-5580349" y="11267029"/>
              <a:chExt cx="153173" cy="1448888"/>
            </a:xfrm>
          </p:grpSpPr>
          <p:sp>
            <p:nvSpPr>
              <p:cNvPr id="23" name="椭圆 22">
                <a:extLst>
                  <a:ext uri="{FF2B5EF4-FFF2-40B4-BE49-F238E27FC236}">
                    <a16:creationId xmlns="" xmlns:a16="http://schemas.microsoft.com/office/drawing/2014/main" id="{2E39D76A-720F-4123-B116-105935E97422}"/>
                  </a:ext>
                </a:extLst>
              </p:cNvPr>
              <p:cNvSpPr/>
              <p:nvPr userDrawn="1"/>
            </p:nvSpPr>
            <p:spPr>
              <a:xfrm>
                <a:off x="-5580349" y="11267029"/>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 xmlns:a16="http://schemas.microsoft.com/office/drawing/2014/main" id="{23C65EA0-4D07-4878-A5FF-7D906295938B}"/>
                  </a:ext>
                </a:extLst>
              </p:cNvPr>
              <p:cNvSpPr/>
              <p:nvPr userDrawn="1"/>
            </p:nvSpPr>
            <p:spPr>
              <a:xfrm>
                <a:off x="-5580349" y="11698934"/>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 xmlns:a16="http://schemas.microsoft.com/office/drawing/2014/main" id="{4DB894B6-CD3E-4A7D-82D3-AA21440FED8F}"/>
                  </a:ext>
                </a:extLst>
              </p:cNvPr>
              <p:cNvSpPr/>
              <p:nvPr userDrawn="1"/>
            </p:nvSpPr>
            <p:spPr>
              <a:xfrm>
                <a:off x="-5580349" y="12130839"/>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 xmlns:a16="http://schemas.microsoft.com/office/drawing/2014/main" id="{FBD76B3E-E793-485F-9FCE-78DCFB53BCED}"/>
                  </a:ext>
                </a:extLst>
              </p:cNvPr>
              <p:cNvSpPr/>
              <p:nvPr userDrawn="1"/>
            </p:nvSpPr>
            <p:spPr>
              <a:xfrm>
                <a:off x="-5580349" y="12562744"/>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8" name="矩形: 圆角 57">
            <a:extLst>
              <a:ext uri="{FF2B5EF4-FFF2-40B4-BE49-F238E27FC236}">
                <a16:creationId xmlns="" xmlns:a16="http://schemas.microsoft.com/office/drawing/2014/main" id="{33F7FE94-EED0-439B-8E17-6E303CD4DA03}"/>
              </a:ext>
            </a:extLst>
          </p:cNvPr>
          <p:cNvSpPr/>
          <p:nvPr/>
        </p:nvSpPr>
        <p:spPr>
          <a:xfrm>
            <a:off x="2358963" y="4428312"/>
            <a:ext cx="1797104" cy="407773"/>
          </a:xfrm>
          <a:prstGeom prst="roundRect">
            <a:avLst>
              <a:gd name="adj" fmla="val 50000"/>
            </a:avLst>
          </a:prstGeom>
          <a:solidFill>
            <a:srgbClr val="FFE26D"/>
          </a:solidFill>
          <a:ln w="508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lumMod val="95000"/>
                    <a:lumOff val="5000"/>
                  </a:schemeClr>
                </a:solidFill>
                <a:latin typeface="字魂100号-方方先锋体" panose="00000500000000000000" pitchFamily="2" charset="-122"/>
                <a:ea typeface="字魂100号-方方先锋体" panose="00000500000000000000" pitchFamily="2" charset="-122"/>
              </a:rPr>
              <a:t>2020.6.23</a:t>
            </a:r>
            <a:endParaRPr lang="zh-CN" altLang="en-US" sz="2000" dirty="0">
              <a:solidFill>
                <a:schemeClr val="tx1">
                  <a:lumMod val="95000"/>
                  <a:lumOff val="5000"/>
                </a:schemeClr>
              </a:solidFill>
              <a:latin typeface="字魂100号-方方先锋体" panose="00000500000000000000" pitchFamily="2" charset="-122"/>
              <a:ea typeface="字魂100号-方方先锋体" panose="00000500000000000000" pitchFamily="2" charset="-122"/>
            </a:endParaRPr>
          </a:p>
        </p:txBody>
      </p:sp>
    </p:spTree>
    <p:extLst>
      <p:ext uri="{BB962C8B-B14F-4D97-AF65-F5344CB8AC3E}">
        <p14:creationId xmlns:p14="http://schemas.microsoft.com/office/powerpoint/2010/main" val="3363083500"/>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5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 xmlns:a16="http://schemas.microsoft.com/office/drawing/2014/main" id="{EB21C69C-C240-4E3F-8346-2FB90956B8A7}"/>
              </a:ext>
            </a:extLst>
          </p:cNvPr>
          <p:cNvSpPr txBox="1"/>
          <p:nvPr/>
        </p:nvSpPr>
        <p:spPr>
          <a:xfrm>
            <a:off x="1757239" y="776544"/>
            <a:ext cx="3900387" cy="584775"/>
          </a:xfrm>
          <a:prstGeom prst="rect">
            <a:avLst/>
          </a:prstGeom>
          <a:noFill/>
          <a:effectLst/>
        </p:spPr>
        <p:txBody>
          <a:bodyPr wrap="square" rtlCol="0">
            <a:spAutoFit/>
          </a:bodyPr>
          <a:lstStyle/>
          <a:p>
            <a:pPr algn="dist"/>
            <a:r>
              <a:rPr lang="zh-CN" altLang="en-US" sz="3200" smtClean="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rPr>
              <a:t>项目章程：方法</a:t>
            </a:r>
            <a:endParaRPr lang="en-US" altLang="zh-CN" sz="3200" dirty="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endParaRPr>
          </a:p>
        </p:txBody>
      </p:sp>
      <p:grpSp>
        <p:nvGrpSpPr>
          <p:cNvPr id="7" name="组合 65"/>
          <p:cNvGrpSpPr/>
          <p:nvPr/>
        </p:nvGrpSpPr>
        <p:grpSpPr>
          <a:xfrm>
            <a:off x="1001040" y="1524126"/>
            <a:ext cx="3144157" cy="2071291"/>
            <a:chOff x="1295401" y="1630825"/>
            <a:chExt cx="2819400" cy="1915542"/>
          </a:xfrm>
        </p:grpSpPr>
        <p:sp>
          <p:nvSpPr>
            <p:cNvPr id="8" name="îṥļîḑé-Rectangle: Rounded Corners 5"/>
            <p:cNvSpPr/>
            <p:nvPr/>
          </p:nvSpPr>
          <p:spPr>
            <a:xfrm>
              <a:off x="1295401" y="2041812"/>
              <a:ext cx="2819400" cy="1504555"/>
            </a:xfrm>
            <a:prstGeom prst="roundRect">
              <a:avLst>
                <a:gd name="adj" fmla="val 5694"/>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cs typeface="+mn-ea"/>
                <a:sym typeface="+mn-lt"/>
              </a:endParaRPr>
            </a:p>
          </p:txBody>
        </p:sp>
        <p:grpSp>
          <p:nvGrpSpPr>
            <p:cNvPr id="9" name="Group 6"/>
            <p:cNvGrpSpPr/>
            <p:nvPr/>
          </p:nvGrpSpPr>
          <p:grpSpPr>
            <a:xfrm>
              <a:off x="2303165" y="1630825"/>
              <a:ext cx="803870" cy="803870"/>
              <a:chOff x="2247900" y="1225947"/>
              <a:chExt cx="914400" cy="914400"/>
            </a:xfrm>
          </p:grpSpPr>
          <p:sp>
            <p:nvSpPr>
              <p:cNvPr id="16" name="îṥļîḑé-Rectangle: Rounded Corners 9"/>
              <p:cNvSpPr/>
              <p:nvPr/>
            </p:nvSpPr>
            <p:spPr>
              <a:xfrm>
                <a:off x="2247900" y="1225947"/>
                <a:ext cx="914400" cy="9144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7" name="îṥļîḑé-Freeform: Shape 10"/>
              <p:cNvSpPr>
                <a:spLocks/>
              </p:cNvSpPr>
              <p:nvPr/>
            </p:nvSpPr>
            <p:spPr bwMode="auto">
              <a:xfrm>
                <a:off x="2458417" y="1467073"/>
                <a:ext cx="493366" cy="432146"/>
              </a:xfrm>
              <a:custGeom>
                <a:avLst/>
                <a:gdLst>
                  <a:gd name="T0" fmla="*/ 212060 w 602"/>
                  <a:gd name="T1" fmla="*/ 103681 h 531"/>
                  <a:gd name="T2" fmla="*/ 112352 w 602"/>
                  <a:gd name="T3" fmla="*/ 144579 h 531"/>
                  <a:gd name="T4" fmla="*/ 112352 w 602"/>
                  <a:gd name="T5" fmla="*/ 144579 h 531"/>
                  <a:gd name="T6" fmla="*/ 109823 w 602"/>
                  <a:gd name="T7" fmla="*/ 147090 h 531"/>
                  <a:gd name="T8" fmla="*/ 104766 w 602"/>
                  <a:gd name="T9" fmla="*/ 144579 h 531"/>
                  <a:gd name="T10" fmla="*/ 104766 w 602"/>
                  <a:gd name="T11" fmla="*/ 144579 h 531"/>
                  <a:gd name="T12" fmla="*/ 5419 w 602"/>
                  <a:gd name="T13" fmla="*/ 103681 h 531"/>
                  <a:gd name="T14" fmla="*/ 10477 w 602"/>
                  <a:gd name="T15" fmla="*/ 86102 h 531"/>
                  <a:gd name="T16" fmla="*/ 15534 w 602"/>
                  <a:gd name="T17" fmla="*/ 86102 h 531"/>
                  <a:gd name="T18" fmla="*/ 15534 w 602"/>
                  <a:gd name="T19" fmla="*/ 86102 h 531"/>
                  <a:gd name="T20" fmla="*/ 204474 w 602"/>
                  <a:gd name="T21" fmla="*/ 86102 h 531"/>
                  <a:gd name="T22" fmla="*/ 204474 w 602"/>
                  <a:gd name="T23" fmla="*/ 86102 h 531"/>
                  <a:gd name="T24" fmla="*/ 207002 w 602"/>
                  <a:gd name="T25" fmla="*/ 86102 h 531"/>
                  <a:gd name="T26" fmla="*/ 212060 w 602"/>
                  <a:gd name="T27" fmla="*/ 103681 h 531"/>
                  <a:gd name="T28" fmla="*/ 212060 w 602"/>
                  <a:gd name="T29" fmla="*/ 60630 h 531"/>
                  <a:gd name="T30" fmla="*/ 112352 w 602"/>
                  <a:gd name="T31" fmla="*/ 101169 h 531"/>
                  <a:gd name="T32" fmla="*/ 112352 w 602"/>
                  <a:gd name="T33" fmla="*/ 101169 h 531"/>
                  <a:gd name="T34" fmla="*/ 109823 w 602"/>
                  <a:gd name="T35" fmla="*/ 101169 h 531"/>
                  <a:gd name="T36" fmla="*/ 104766 w 602"/>
                  <a:gd name="T37" fmla="*/ 101169 h 531"/>
                  <a:gd name="T38" fmla="*/ 104766 w 602"/>
                  <a:gd name="T39" fmla="*/ 101169 h 531"/>
                  <a:gd name="T40" fmla="*/ 5419 w 602"/>
                  <a:gd name="T41" fmla="*/ 60630 h 531"/>
                  <a:gd name="T42" fmla="*/ 5419 w 602"/>
                  <a:gd name="T43" fmla="*/ 43051 h 531"/>
                  <a:gd name="T44" fmla="*/ 104766 w 602"/>
                  <a:gd name="T45" fmla="*/ 2511 h 531"/>
                  <a:gd name="T46" fmla="*/ 104766 w 602"/>
                  <a:gd name="T47" fmla="*/ 2511 h 531"/>
                  <a:gd name="T48" fmla="*/ 109823 w 602"/>
                  <a:gd name="T49" fmla="*/ 0 h 531"/>
                  <a:gd name="T50" fmla="*/ 112352 w 602"/>
                  <a:gd name="T51" fmla="*/ 2511 h 531"/>
                  <a:gd name="T52" fmla="*/ 112352 w 602"/>
                  <a:gd name="T53" fmla="*/ 2511 h 531"/>
                  <a:gd name="T54" fmla="*/ 212060 w 602"/>
                  <a:gd name="T55" fmla="*/ 43051 h 531"/>
                  <a:gd name="T56" fmla="*/ 212060 w 602"/>
                  <a:gd name="T57" fmla="*/ 60630 h 531"/>
                  <a:gd name="T58" fmla="*/ 10477 w 602"/>
                  <a:gd name="T59" fmla="*/ 129153 h 531"/>
                  <a:gd name="T60" fmla="*/ 15534 w 602"/>
                  <a:gd name="T61" fmla="*/ 129153 h 531"/>
                  <a:gd name="T62" fmla="*/ 15534 w 602"/>
                  <a:gd name="T63" fmla="*/ 129153 h 531"/>
                  <a:gd name="T64" fmla="*/ 204474 w 602"/>
                  <a:gd name="T65" fmla="*/ 129153 h 531"/>
                  <a:gd name="T66" fmla="*/ 204474 w 602"/>
                  <a:gd name="T67" fmla="*/ 129153 h 531"/>
                  <a:gd name="T68" fmla="*/ 207002 w 602"/>
                  <a:gd name="T69" fmla="*/ 129153 h 531"/>
                  <a:gd name="T70" fmla="*/ 212060 w 602"/>
                  <a:gd name="T71" fmla="*/ 149602 h 531"/>
                  <a:gd name="T72" fmla="*/ 112352 w 602"/>
                  <a:gd name="T73" fmla="*/ 190141 h 531"/>
                  <a:gd name="T74" fmla="*/ 112352 w 602"/>
                  <a:gd name="T75" fmla="*/ 190141 h 531"/>
                  <a:gd name="T76" fmla="*/ 109823 w 602"/>
                  <a:gd name="T77" fmla="*/ 190141 h 531"/>
                  <a:gd name="T78" fmla="*/ 104766 w 602"/>
                  <a:gd name="T79" fmla="*/ 190141 h 531"/>
                  <a:gd name="T80" fmla="*/ 104766 w 602"/>
                  <a:gd name="T81" fmla="*/ 190141 h 531"/>
                  <a:gd name="T82" fmla="*/ 5419 w 602"/>
                  <a:gd name="T83" fmla="*/ 149602 h 531"/>
                  <a:gd name="T84" fmla="*/ 10477 w 602"/>
                  <a:gd name="T85" fmla="*/ 129153 h 53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31">
                    <a:moveTo>
                      <a:pt x="587" y="289"/>
                    </a:moveTo>
                    <a:lnTo>
                      <a:pt x="587" y="289"/>
                    </a:lnTo>
                    <a:cubicBezTo>
                      <a:pt x="311" y="403"/>
                      <a:pt x="311" y="403"/>
                      <a:pt x="311" y="403"/>
                    </a:cubicBezTo>
                    <a:cubicBezTo>
                      <a:pt x="311" y="410"/>
                      <a:pt x="304" y="410"/>
                      <a:pt x="304" y="410"/>
                    </a:cubicBezTo>
                    <a:cubicBezTo>
                      <a:pt x="297" y="410"/>
                      <a:pt x="297" y="410"/>
                      <a:pt x="290" y="403"/>
                    </a:cubicBezTo>
                    <a:cubicBezTo>
                      <a:pt x="15" y="289"/>
                      <a:pt x="15" y="289"/>
                      <a:pt x="15" y="289"/>
                    </a:cubicBezTo>
                    <a:cubicBezTo>
                      <a:pt x="7" y="289"/>
                      <a:pt x="0" y="275"/>
                      <a:pt x="0" y="268"/>
                    </a:cubicBezTo>
                    <a:cubicBezTo>
                      <a:pt x="0" y="247"/>
                      <a:pt x="15" y="240"/>
                      <a:pt x="29" y="240"/>
                    </a:cubicBezTo>
                    <a:cubicBezTo>
                      <a:pt x="36" y="240"/>
                      <a:pt x="36" y="240"/>
                      <a:pt x="43" y="240"/>
                    </a:cubicBezTo>
                    <a:cubicBezTo>
                      <a:pt x="304" y="346"/>
                      <a:pt x="304" y="346"/>
                      <a:pt x="304" y="346"/>
                    </a:cubicBezTo>
                    <a:cubicBezTo>
                      <a:pt x="566" y="240"/>
                      <a:pt x="566" y="240"/>
                      <a:pt x="566" y="240"/>
                    </a:cubicBezTo>
                    <a:lnTo>
                      <a:pt x="573" y="240"/>
                    </a:lnTo>
                    <a:cubicBezTo>
                      <a:pt x="594" y="240"/>
                      <a:pt x="601" y="247"/>
                      <a:pt x="601" y="268"/>
                    </a:cubicBezTo>
                    <a:cubicBezTo>
                      <a:pt x="601" y="275"/>
                      <a:pt x="594" y="289"/>
                      <a:pt x="587" y="289"/>
                    </a:cubicBezTo>
                    <a:close/>
                    <a:moveTo>
                      <a:pt x="587" y="169"/>
                    </a:moveTo>
                    <a:lnTo>
                      <a:pt x="587" y="169"/>
                    </a:lnTo>
                    <a:cubicBezTo>
                      <a:pt x="311" y="282"/>
                      <a:pt x="311" y="282"/>
                      <a:pt x="311" y="282"/>
                    </a:cubicBezTo>
                    <a:lnTo>
                      <a:pt x="304" y="282"/>
                    </a:lnTo>
                    <a:cubicBezTo>
                      <a:pt x="297" y="282"/>
                      <a:pt x="297" y="282"/>
                      <a:pt x="290" y="282"/>
                    </a:cubicBezTo>
                    <a:cubicBezTo>
                      <a:pt x="15" y="169"/>
                      <a:pt x="15" y="169"/>
                      <a:pt x="15" y="169"/>
                    </a:cubicBezTo>
                    <a:cubicBezTo>
                      <a:pt x="7" y="162"/>
                      <a:pt x="0" y="155"/>
                      <a:pt x="0" y="141"/>
                    </a:cubicBezTo>
                    <a:cubicBezTo>
                      <a:pt x="0" y="134"/>
                      <a:pt x="7" y="120"/>
                      <a:pt x="15" y="120"/>
                    </a:cubicBezTo>
                    <a:cubicBezTo>
                      <a:pt x="290" y="7"/>
                      <a:pt x="290" y="7"/>
                      <a:pt x="290" y="7"/>
                    </a:cubicBezTo>
                    <a:cubicBezTo>
                      <a:pt x="297" y="0"/>
                      <a:pt x="297" y="0"/>
                      <a:pt x="304" y="0"/>
                    </a:cubicBezTo>
                    <a:cubicBezTo>
                      <a:pt x="304" y="0"/>
                      <a:pt x="311" y="0"/>
                      <a:pt x="311" y="7"/>
                    </a:cubicBezTo>
                    <a:cubicBezTo>
                      <a:pt x="587" y="120"/>
                      <a:pt x="587" y="120"/>
                      <a:pt x="587" y="120"/>
                    </a:cubicBezTo>
                    <a:cubicBezTo>
                      <a:pt x="594" y="120"/>
                      <a:pt x="601" y="134"/>
                      <a:pt x="601" y="141"/>
                    </a:cubicBezTo>
                    <a:cubicBezTo>
                      <a:pt x="601" y="155"/>
                      <a:pt x="594" y="162"/>
                      <a:pt x="587" y="169"/>
                    </a:cubicBezTo>
                    <a:close/>
                    <a:moveTo>
                      <a:pt x="29" y="360"/>
                    </a:moveTo>
                    <a:lnTo>
                      <a:pt x="29" y="360"/>
                    </a:lnTo>
                    <a:cubicBezTo>
                      <a:pt x="36" y="360"/>
                      <a:pt x="36" y="360"/>
                      <a:pt x="43" y="360"/>
                    </a:cubicBezTo>
                    <a:cubicBezTo>
                      <a:pt x="304" y="473"/>
                      <a:pt x="304" y="473"/>
                      <a:pt x="304" y="473"/>
                    </a:cubicBezTo>
                    <a:cubicBezTo>
                      <a:pt x="566" y="360"/>
                      <a:pt x="566" y="360"/>
                      <a:pt x="566" y="360"/>
                    </a:cubicBezTo>
                    <a:lnTo>
                      <a:pt x="573" y="360"/>
                    </a:lnTo>
                    <a:cubicBezTo>
                      <a:pt x="594" y="360"/>
                      <a:pt x="601" y="374"/>
                      <a:pt x="601" y="388"/>
                    </a:cubicBezTo>
                    <a:cubicBezTo>
                      <a:pt x="601" y="403"/>
                      <a:pt x="594" y="410"/>
                      <a:pt x="587" y="417"/>
                    </a:cubicBezTo>
                    <a:cubicBezTo>
                      <a:pt x="311" y="530"/>
                      <a:pt x="311" y="530"/>
                      <a:pt x="311" y="530"/>
                    </a:cubicBezTo>
                    <a:lnTo>
                      <a:pt x="304" y="530"/>
                    </a:lnTo>
                    <a:cubicBezTo>
                      <a:pt x="297" y="530"/>
                      <a:pt x="297" y="530"/>
                      <a:pt x="290" y="530"/>
                    </a:cubicBezTo>
                    <a:cubicBezTo>
                      <a:pt x="15" y="417"/>
                      <a:pt x="15" y="417"/>
                      <a:pt x="15" y="417"/>
                    </a:cubicBezTo>
                    <a:cubicBezTo>
                      <a:pt x="7" y="410"/>
                      <a:pt x="0" y="403"/>
                      <a:pt x="0" y="388"/>
                    </a:cubicBezTo>
                    <a:cubicBezTo>
                      <a:pt x="0" y="374"/>
                      <a:pt x="15" y="360"/>
                      <a:pt x="29" y="360"/>
                    </a:cubicBezTo>
                    <a:close/>
                  </a:path>
                </a:pathLst>
              </a:custGeom>
              <a:solidFill>
                <a:schemeClr val="bg1"/>
              </a:solidFill>
              <a:ln>
                <a:noFill/>
              </a:ln>
              <a:effectLst/>
            </p:spPr>
            <p:txBody>
              <a:bodyPr anchor="ctr"/>
              <a:lstStyle/>
              <a:p>
                <a:pPr algn="ctr"/>
                <a:endParaRPr>
                  <a:cs typeface="+mn-ea"/>
                  <a:sym typeface="+mn-lt"/>
                </a:endParaRPr>
              </a:p>
            </p:txBody>
          </p:sp>
        </p:grpSp>
      </p:grpSp>
      <p:grpSp>
        <p:nvGrpSpPr>
          <p:cNvPr id="18" name="组合 70"/>
          <p:cNvGrpSpPr/>
          <p:nvPr/>
        </p:nvGrpSpPr>
        <p:grpSpPr>
          <a:xfrm>
            <a:off x="1001039" y="3256410"/>
            <a:ext cx="3144157" cy="2080107"/>
            <a:chOff x="1295401" y="3940538"/>
            <a:chExt cx="2819400" cy="1923696"/>
          </a:xfrm>
        </p:grpSpPr>
        <p:sp>
          <p:nvSpPr>
            <p:cNvPr id="19" name="îṥļîḑé-Rectangle: Rounded Corners 26"/>
            <p:cNvSpPr/>
            <p:nvPr/>
          </p:nvSpPr>
          <p:spPr>
            <a:xfrm>
              <a:off x="1295401" y="4359679"/>
              <a:ext cx="2819400" cy="1504555"/>
            </a:xfrm>
            <a:prstGeom prst="roundRect">
              <a:avLst>
                <a:gd name="adj" fmla="val 5694"/>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cs typeface="+mn-ea"/>
                <a:sym typeface="+mn-lt"/>
              </a:endParaRPr>
            </a:p>
          </p:txBody>
        </p:sp>
        <p:grpSp>
          <p:nvGrpSpPr>
            <p:cNvPr id="20" name="Group 27"/>
            <p:cNvGrpSpPr/>
            <p:nvPr/>
          </p:nvGrpSpPr>
          <p:grpSpPr>
            <a:xfrm>
              <a:off x="2303165" y="3940538"/>
              <a:ext cx="803870" cy="803870"/>
              <a:chOff x="2247900" y="1225947"/>
              <a:chExt cx="914400" cy="914400"/>
            </a:xfrm>
          </p:grpSpPr>
          <p:sp>
            <p:nvSpPr>
              <p:cNvPr id="24" name="îṥļîḑé-Rectangle: Rounded Corners 30"/>
              <p:cNvSpPr/>
              <p:nvPr/>
            </p:nvSpPr>
            <p:spPr>
              <a:xfrm>
                <a:off x="2247900" y="1225947"/>
                <a:ext cx="914400" cy="91440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5" name="îṥļîḑé-Freeform: Shape 31"/>
              <p:cNvSpPr>
                <a:spLocks/>
              </p:cNvSpPr>
              <p:nvPr/>
            </p:nvSpPr>
            <p:spPr bwMode="auto">
              <a:xfrm>
                <a:off x="2458417" y="1467073"/>
                <a:ext cx="493366" cy="432146"/>
              </a:xfrm>
              <a:custGeom>
                <a:avLst/>
                <a:gdLst>
                  <a:gd name="T0" fmla="*/ 212060 w 602"/>
                  <a:gd name="T1" fmla="*/ 103681 h 531"/>
                  <a:gd name="T2" fmla="*/ 112352 w 602"/>
                  <a:gd name="T3" fmla="*/ 144579 h 531"/>
                  <a:gd name="T4" fmla="*/ 112352 w 602"/>
                  <a:gd name="T5" fmla="*/ 144579 h 531"/>
                  <a:gd name="T6" fmla="*/ 109823 w 602"/>
                  <a:gd name="T7" fmla="*/ 147090 h 531"/>
                  <a:gd name="T8" fmla="*/ 104766 w 602"/>
                  <a:gd name="T9" fmla="*/ 144579 h 531"/>
                  <a:gd name="T10" fmla="*/ 104766 w 602"/>
                  <a:gd name="T11" fmla="*/ 144579 h 531"/>
                  <a:gd name="T12" fmla="*/ 5419 w 602"/>
                  <a:gd name="T13" fmla="*/ 103681 h 531"/>
                  <a:gd name="T14" fmla="*/ 10477 w 602"/>
                  <a:gd name="T15" fmla="*/ 86102 h 531"/>
                  <a:gd name="T16" fmla="*/ 15534 w 602"/>
                  <a:gd name="T17" fmla="*/ 86102 h 531"/>
                  <a:gd name="T18" fmla="*/ 15534 w 602"/>
                  <a:gd name="T19" fmla="*/ 86102 h 531"/>
                  <a:gd name="T20" fmla="*/ 204474 w 602"/>
                  <a:gd name="T21" fmla="*/ 86102 h 531"/>
                  <a:gd name="T22" fmla="*/ 204474 w 602"/>
                  <a:gd name="T23" fmla="*/ 86102 h 531"/>
                  <a:gd name="T24" fmla="*/ 207002 w 602"/>
                  <a:gd name="T25" fmla="*/ 86102 h 531"/>
                  <a:gd name="T26" fmla="*/ 212060 w 602"/>
                  <a:gd name="T27" fmla="*/ 103681 h 531"/>
                  <a:gd name="T28" fmla="*/ 212060 w 602"/>
                  <a:gd name="T29" fmla="*/ 60630 h 531"/>
                  <a:gd name="T30" fmla="*/ 112352 w 602"/>
                  <a:gd name="T31" fmla="*/ 101169 h 531"/>
                  <a:gd name="T32" fmla="*/ 112352 w 602"/>
                  <a:gd name="T33" fmla="*/ 101169 h 531"/>
                  <a:gd name="T34" fmla="*/ 109823 w 602"/>
                  <a:gd name="T35" fmla="*/ 101169 h 531"/>
                  <a:gd name="T36" fmla="*/ 104766 w 602"/>
                  <a:gd name="T37" fmla="*/ 101169 h 531"/>
                  <a:gd name="T38" fmla="*/ 104766 w 602"/>
                  <a:gd name="T39" fmla="*/ 101169 h 531"/>
                  <a:gd name="T40" fmla="*/ 5419 w 602"/>
                  <a:gd name="T41" fmla="*/ 60630 h 531"/>
                  <a:gd name="T42" fmla="*/ 5419 w 602"/>
                  <a:gd name="T43" fmla="*/ 43051 h 531"/>
                  <a:gd name="T44" fmla="*/ 104766 w 602"/>
                  <a:gd name="T45" fmla="*/ 2511 h 531"/>
                  <a:gd name="T46" fmla="*/ 104766 w 602"/>
                  <a:gd name="T47" fmla="*/ 2511 h 531"/>
                  <a:gd name="T48" fmla="*/ 109823 w 602"/>
                  <a:gd name="T49" fmla="*/ 0 h 531"/>
                  <a:gd name="T50" fmla="*/ 112352 w 602"/>
                  <a:gd name="T51" fmla="*/ 2511 h 531"/>
                  <a:gd name="T52" fmla="*/ 112352 w 602"/>
                  <a:gd name="T53" fmla="*/ 2511 h 531"/>
                  <a:gd name="T54" fmla="*/ 212060 w 602"/>
                  <a:gd name="T55" fmla="*/ 43051 h 531"/>
                  <a:gd name="T56" fmla="*/ 212060 w 602"/>
                  <a:gd name="T57" fmla="*/ 60630 h 531"/>
                  <a:gd name="T58" fmla="*/ 10477 w 602"/>
                  <a:gd name="T59" fmla="*/ 129153 h 531"/>
                  <a:gd name="T60" fmla="*/ 15534 w 602"/>
                  <a:gd name="T61" fmla="*/ 129153 h 531"/>
                  <a:gd name="T62" fmla="*/ 15534 w 602"/>
                  <a:gd name="T63" fmla="*/ 129153 h 531"/>
                  <a:gd name="T64" fmla="*/ 204474 w 602"/>
                  <a:gd name="T65" fmla="*/ 129153 h 531"/>
                  <a:gd name="T66" fmla="*/ 204474 w 602"/>
                  <a:gd name="T67" fmla="*/ 129153 h 531"/>
                  <a:gd name="T68" fmla="*/ 207002 w 602"/>
                  <a:gd name="T69" fmla="*/ 129153 h 531"/>
                  <a:gd name="T70" fmla="*/ 212060 w 602"/>
                  <a:gd name="T71" fmla="*/ 149602 h 531"/>
                  <a:gd name="T72" fmla="*/ 112352 w 602"/>
                  <a:gd name="T73" fmla="*/ 190141 h 531"/>
                  <a:gd name="T74" fmla="*/ 112352 w 602"/>
                  <a:gd name="T75" fmla="*/ 190141 h 531"/>
                  <a:gd name="T76" fmla="*/ 109823 w 602"/>
                  <a:gd name="T77" fmla="*/ 190141 h 531"/>
                  <a:gd name="T78" fmla="*/ 104766 w 602"/>
                  <a:gd name="T79" fmla="*/ 190141 h 531"/>
                  <a:gd name="T80" fmla="*/ 104766 w 602"/>
                  <a:gd name="T81" fmla="*/ 190141 h 531"/>
                  <a:gd name="T82" fmla="*/ 5419 w 602"/>
                  <a:gd name="T83" fmla="*/ 149602 h 531"/>
                  <a:gd name="T84" fmla="*/ 10477 w 602"/>
                  <a:gd name="T85" fmla="*/ 129153 h 53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31">
                    <a:moveTo>
                      <a:pt x="587" y="289"/>
                    </a:moveTo>
                    <a:lnTo>
                      <a:pt x="587" y="289"/>
                    </a:lnTo>
                    <a:cubicBezTo>
                      <a:pt x="311" y="403"/>
                      <a:pt x="311" y="403"/>
                      <a:pt x="311" y="403"/>
                    </a:cubicBezTo>
                    <a:cubicBezTo>
                      <a:pt x="311" y="410"/>
                      <a:pt x="304" y="410"/>
                      <a:pt x="304" y="410"/>
                    </a:cubicBezTo>
                    <a:cubicBezTo>
                      <a:pt x="297" y="410"/>
                      <a:pt x="297" y="410"/>
                      <a:pt x="290" y="403"/>
                    </a:cubicBezTo>
                    <a:cubicBezTo>
                      <a:pt x="15" y="289"/>
                      <a:pt x="15" y="289"/>
                      <a:pt x="15" y="289"/>
                    </a:cubicBezTo>
                    <a:cubicBezTo>
                      <a:pt x="7" y="289"/>
                      <a:pt x="0" y="275"/>
                      <a:pt x="0" y="268"/>
                    </a:cubicBezTo>
                    <a:cubicBezTo>
                      <a:pt x="0" y="247"/>
                      <a:pt x="15" y="240"/>
                      <a:pt x="29" y="240"/>
                    </a:cubicBezTo>
                    <a:cubicBezTo>
                      <a:pt x="36" y="240"/>
                      <a:pt x="36" y="240"/>
                      <a:pt x="43" y="240"/>
                    </a:cubicBezTo>
                    <a:cubicBezTo>
                      <a:pt x="304" y="346"/>
                      <a:pt x="304" y="346"/>
                      <a:pt x="304" y="346"/>
                    </a:cubicBezTo>
                    <a:cubicBezTo>
                      <a:pt x="566" y="240"/>
                      <a:pt x="566" y="240"/>
                      <a:pt x="566" y="240"/>
                    </a:cubicBezTo>
                    <a:lnTo>
                      <a:pt x="573" y="240"/>
                    </a:lnTo>
                    <a:cubicBezTo>
                      <a:pt x="594" y="240"/>
                      <a:pt x="601" y="247"/>
                      <a:pt x="601" y="268"/>
                    </a:cubicBezTo>
                    <a:cubicBezTo>
                      <a:pt x="601" y="275"/>
                      <a:pt x="594" y="289"/>
                      <a:pt x="587" y="289"/>
                    </a:cubicBezTo>
                    <a:close/>
                    <a:moveTo>
                      <a:pt x="587" y="169"/>
                    </a:moveTo>
                    <a:lnTo>
                      <a:pt x="587" y="169"/>
                    </a:lnTo>
                    <a:cubicBezTo>
                      <a:pt x="311" y="282"/>
                      <a:pt x="311" y="282"/>
                      <a:pt x="311" y="282"/>
                    </a:cubicBezTo>
                    <a:lnTo>
                      <a:pt x="304" y="282"/>
                    </a:lnTo>
                    <a:cubicBezTo>
                      <a:pt x="297" y="282"/>
                      <a:pt x="297" y="282"/>
                      <a:pt x="290" y="282"/>
                    </a:cubicBezTo>
                    <a:cubicBezTo>
                      <a:pt x="15" y="169"/>
                      <a:pt x="15" y="169"/>
                      <a:pt x="15" y="169"/>
                    </a:cubicBezTo>
                    <a:cubicBezTo>
                      <a:pt x="7" y="162"/>
                      <a:pt x="0" y="155"/>
                      <a:pt x="0" y="141"/>
                    </a:cubicBezTo>
                    <a:cubicBezTo>
                      <a:pt x="0" y="134"/>
                      <a:pt x="7" y="120"/>
                      <a:pt x="15" y="120"/>
                    </a:cubicBezTo>
                    <a:cubicBezTo>
                      <a:pt x="290" y="7"/>
                      <a:pt x="290" y="7"/>
                      <a:pt x="290" y="7"/>
                    </a:cubicBezTo>
                    <a:cubicBezTo>
                      <a:pt x="297" y="0"/>
                      <a:pt x="297" y="0"/>
                      <a:pt x="304" y="0"/>
                    </a:cubicBezTo>
                    <a:cubicBezTo>
                      <a:pt x="304" y="0"/>
                      <a:pt x="311" y="0"/>
                      <a:pt x="311" y="7"/>
                    </a:cubicBezTo>
                    <a:cubicBezTo>
                      <a:pt x="587" y="120"/>
                      <a:pt x="587" y="120"/>
                      <a:pt x="587" y="120"/>
                    </a:cubicBezTo>
                    <a:cubicBezTo>
                      <a:pt x="594" y="120"/>
                      <a:pt x="601" y="134"/>
                      <a:pt x="601" y="141"/>
                    </a:cubicBezTo>
                    <a:cubicBezTo>
                      <a:pt x="601" y="155"/>
                      <a:pt x="594" y="162"/>
                      <a:pt x="587" y="169"/>
                    </a:cubicBezTo>
                    <a:close/>
                    <a:moveTo>
                      <a:pt x="29" y="360"/>
                    </a:moveTo>
                    <a:lnTo>
                      <a:pt x="29" y="360"/>
                    </a:lnTo>
                    <a:cubicBezTo>
                      <a:pt x="36" y="360"/>
                      <a:pt x="36" y="360"/>
                      <a:pt x="43" y="360"/>
                    </a:cubicBezTo>
                    <a:cubicBezTo>
                      <a:pt x="304" y="473"/>
                      <a:pt x="304" y="473"/>
                      <a:pt x="304" y="473"/>
                    </a:cubicBezTo>
                    <a:cubicBezTo>
                      <a:pt x="566" y="360"/>
                      <a:pt x="566" y="360"/>
                      <a:pt x="566" y="360"/>
                    </a:cubicBezTo>
                    <a:lnTo>
                      <a:pt x="573" y="360"/>
                    </a:lnTo>
                    <a:cubicBezTo>
                      <a:pt x="594" y="360"/>
                      <a:pt x="601" y="374"/>
                      <a:pt x="601" y="388"/>
                    </a:cubicBezTo>
                    <a:cubicBezTo>
                      <a:pt x="601" y="403"/>
                      <a:pt x="594" y="410"/>
                      <a:pt x="587" y="417"/>
                    </a:cubicBezTo>
                    <a:cubicBezTo>
                      <a:pt x="311" y="530"/>
                      <a:pt x="311" y="530"/>
                      <a:pt x="311" y="530"/>
                    </a:cubicBezTo>
                    <a:lnTo>
                      <a:pt x="304" y="530"/>
                    </a:lnTo>
                    <a:cubicBezTo>
                      <a:pt x="297" y="530"/>
                      <a:pt x="297" y="530"/>
                      <a:pt x="290" y="530"/>
                    </a:cubicBezTo>
                    <a:cubicBezTo>
                      <a:pt x="15" y="417"/>
                      <a:pt x="15" y="417"/>
                      <a:pt x="15" y="417"/>
                    </a:cubicBezTo>
                    <a:cubicBezTo>
                      <a:pt x="7" y="410"/>
                      <a:pt x="0" y="403"/>
                      <a:pt x="0" y="388"/>
                    </a:cubicBezTo>
                    <a:cubicBezTo>
                      <a:pt x="0" y="374"/>
                      <a:pt x="15" y="360"/>
                      <a:pt x="29" y="360"/>
                    </a:cubicBezTo>
                    <a:close/>
                  </a:path>
                </a:pathLst>
              </a:custGeom>
              <a:solidFill>
                <a:schemeClr val="bg1"/>
              </a:solidFill>
              <a:ln>
                <a:noFill/>
              </a:ln>
              <a:effectLst/>
            </p:spPr>
            <p:txBody>
              <a:bodyPr anchor="ctr"/>
              <a:lstStyle/>
              <a:p>
                <a:pPr algn="ctr"/>
                <a:endParaRPr>
                  <a:cs typeface="+mn-ea"/>
                  <a:sym typeface="+mn-lt"/>
                </a:endParaRPr>
              </a:p>
            </p:txBody>
          </p:sp>
        </p:grpSp>
      </p:grpSp>
      <p:grpSp>
        <p:nvGrpSpPr>
          <p:cNvPr id="26" name="组合 66"/>
          <p:cNvGrpSpPr/>
          <p:nvPr/>
        </p:nvGrpSpPr>
        <p:grpSpPr>
          <a:xfrm>
            <a:off x="4323861" y="1524125"/>
            <a:ext cx="3144157" cy="2071292"/>
            <a:chOff x="4686300" y="1630823"/>
            <a:chExt cx="2819400" cy="1915544"/>
          </a:xfrm>
        </p:grpSpPr>
        <p:sp>
          <p:nvSpPr>
            <p:cNvPr id="27" name="îṥļîḑé-Rectangle: Rounded Corners 12"/>
            <p:cNvSpPr/>
            <p:nvPr/>
          </p:nvSpPr>
          <p:spPr>
            <a:xfrm>
              <a:off x="4686300" y="2041812"/>
              <a:ext cx="2819400" cy="1504555"/>
            </a:xfrm>
            <a:prstGeom prst="roundRect">
              <a:avLst>
                <a:gd name="adj" fmla="val 5694"/>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cs typeface="+mn-ea"/>
                <a:sym typeface="+mn-lt"/>
              </a:endParaRPr>
            </a:p>
          </p:txBody>
        </p:sp>
        <p:grpSp>
          <p:nvGrpSpPr>
            <p:cNvPr id="28" name="Group 13"/>
            <p:cNvGrpSpPr/>
            <p:nvPr/>
          </p:nvGrpSpPr>
          <p:grpSpPr>
            <a:xfrm>
              <a:off x="5694065" y="1630823"/>
              <a:ext cx="803870" cy="803870"/>
              <a:chOff x="5638800" y="1225947"/>
              <a:chExt cx="914400" cy="914400"/>
            </a:xfrm>
          </p:grpSpPr>
          <p:sp>
            <p:nvSpPr>
              <p:cNvPr id="32" name="îṥļîḑé-Rectangle: Rounded Corners 16"/>
              <p:cNvSpPr/>
              <p:nvPr/>
            </p:nvSpPr>
            <p:spPr>
              <a:xfrm>
                <a:off x="5638800" y="1225947"/>
                <a:ext cx="914400" cy="9144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3" name="îṥļîḑé-Freeform: Shape 17"/>
              <p:cNvSpPr>
                <a:spLocks/>
              </p:cNvSpPr>
              <p:nvPr/>
            </p:nvSpPr>
            <p:spPr bwMode="auto">
              <a:xfrm>
                <a:off x="5852919" y="1449011"/>
                <a:ext cx="486162" cy="475360"/>
              </a:xfrm>
              <a:custGeom>
                <a:avLst/>
                <a:gdLst>
                  <a:gd name="T0" fmla="*/ 203841 w 594"/>
                  <a:gd name="T1" fmla="*/ 122628 h 581"/>
                  <a:gd name="T2" fmla="*/ 201316 w 594"/>
                  <a:gd name="T3" fmla="*/ 122628 h 581"/>
                  <a:gd name="T4" fmla="*/ 196265 w 594"/>
                  <a:gd name="T5" fmla="*/ 140301 h 581"/>
                  <a:gd name="T6" fmla="*/ 196265 w 594"/>
                  <a:gd name="T7" fmla="*/ 142826 h 581"/>
                  <a:gd name="T8" fmla="*/ 196265 w 594"/>
                  <a:gd name="T9" fmla="*/ 145351 h 581"/>
                  <a:gd name="T10" fmla="*/ 196265 w 594"/>
                  <a:gd name="T11" fmla="*/ 145351 h 581"/>
                  <a:gd name="T12" fmla="*/ 193739 w 594"/>
                  <a:gd name="T13" fmla="*/ 147875 h 581"/>
                  <a:gd name="T14" fmla="*/ 185802 w 594"/>
                  <a:gd name="T15" fmla="*/ 150400 h 581"/>
                  <a:gd name="T16" fmla="*/ 185802 w 594"/>
                  <a:gd name="T17" fmla="*/ 150400 h 581"/>
                  <a:gd name="T18" fmla="*/ 155497 w 594"/>
                  <a:gd name="T19" fmla="*/ 122628 h 581"/>
                  <a:gd name="T20" fmla="*/ 155497 w 594"/>
                  <a:gd name="T21" fmla="*/ 122628 h 581"/>
                  <a:gd name="T22" fmla="*/ 50870 w 594"/>
                  <a:gd name="T23" fmla="*/ 112169 h 581"/>
                  <a:gd name="T24" fmla="*/ 60972 w 594"/>
                  <a:gd name="T25" fmla="*/ 0 h 581"/>
                  <a:gd name="T26" fmla="*/ 213943 w 594"/>
                  <a:gd name="T27" fmla="*/ 10459 h 581"/>
                  <a:gd name="T28" fmla="*/ 203841 w 594"/>
                  <a:gd name="T29" fmla="*/ 122628 h 581"/>
                  <a:gd name="T30" fmla="*/ 150446 w 594"/>
                  <a:gd name="T31" fmla="*/ 132727 h 581"/>
                  <a:gd name="T32" fmla="*/ 173175 w 594"/>
                  <a:gd name="T33" fmla="*/ 155810 h 581"/>
                  <a:gd name="T34" fmla="*/ 185802 w 594"/>
                  <a:gd name="T35" fmla="*/ 168433 h 581"/>
                  <a:gd name="T36" fmla="*/ 175700 w 594"/>
                  <a:gd name="T37" fmla="*/ 178532 h 581"/>
                  <a:gd name="T38" fmla="*/ 104266 w 594"/>
                  <a:gd name="T39" fmla="*/ 178532 h 581"/>
                  <a:gd name="T40" fmla="*/ 81537 w 594"/>
                  <a:gd name="T41" fmla="*/ 178532 h 581"/>
                  <a:gd name="T42" fmla="*/ 71074 w 594"/>
                  <a:gd name="T43" fmla="*/ 178532 h 581"/>
                  <a:gd name="T44" fmla="*/ 40768 w 594"/>
                  <a:gd name="T45" fmla="*/ 204140 h 581"/>
                  <a:gd name="T46" fmla="*/ 32831 w 594"/>
                  <a:gd name="T47" fmla="*/ 209189 h 581"/>
                  <a:gd name="T48" fmla="*/ 32831 w 594"/>
                  <a:gd name="T49" fmla="*/ 209189 h 581"/>
                  <a:gd name="T50" fmla="*/ 25255 w 594"/>
                  <a:gd name="T51" fmla="*/ 204140 h 581"/>
                  <a:gd name="T52" fmla="*/ 25255 w 594"/>
                  <a:gd name="T53" fmla="*/ 204140 h 581"/>
                  <a:gd name="T54" fmla="*/ 25255 w 594"/>
                  <a:gd name="T55" fmla="*/ 201615 h 581"/>
                  <a:gd name="T56" fmla="*/ 22729 w 594"/>
                  <a:gd name="T57" fmla="*/ 199091 h 581"/>
                  <a:gd name="T58" fmla="*/ 22729 w 594"/>
                  <a:gd name="T59" fmla="*/ 178532 h 581"/>
                  <a:gd name="T60" fmla="*/ 22729 w 594"/>
                  <a:gd name="T61" fmla="*/ 178532 h 581"/>
                  <a:gd name="T62" fmla="*/ 0 w 594"/>
                  <a:gd name="T63" fmla="*/ 168433 h 581"/>
                  <a:gd name="T64" fmla="*/ 0 w 594"/>
                  <a:gd name="T65" fmla="*/ 51215 h 581"/>
                  <a:gd name="T66" fmla="*/ 40768 w 594"/>
                  <a:gd name="T67" fmla="*/ 40756 h 581"/>
                  <a:gd name="T68" fmla="*/ 60972 w 594"/>
                  <a:gd name="T69" fmla="*/ 132727 h 5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4" h="581">
                    <a:moveTo>
                      <a:pt x="565" y="340"/>
                    </a:moveTo>
                    <a:lnTo>
                      <a:pt x="565" y="340"/>
                    </a:lnTo>
                    <a:cubicBezTo>
                      <a:pt x="558" y="340"/>
                      <a:pt x="558" y="340"/>
                      <a:pt x="558" y="340"/>
                    </a:cubicBezTo>
                    <a:cubicBezTo>
                      <a:pt x="544" y="340"/>
                      <a:pt x="544" y="340"/>
                      <a:pt x="544" y="340"/>
                    </a:cubicBezTo>
                    <a:cubicBezTo>
                      <a:pt x="544" y="389"/>
                      <a:pt x="544" y="389"/>
                      <a:pt x="544" y="389"/>
                    </a:cubicBezTo>
                    <a:lnTo>
                      <a:pt x="544" y="396"/>
                    </a:lnTo>
                    <a:cubicBezTo>
                      <a:pt x="544" y="396"/>
                      <a:pt x="544" y="396"/>
                      <a:pt x="544" y="403"/>
                    </a:cubicBezTo>
                    <a:lnTo>
                      <a:pt x="537" y="410"/>
                    </a:lnTo>
                    <a:cubicBezTo>
                      <a:pt x="530" y="417"/>
                      <a:pt x="523" y="417"/>
                      <a:pt x="515" y="417"/>
                    </a:cubicBezTo>
                    <a:cubicBezTo>
                      <a:pt x="508" y="417"/>
                      <a:pt x="501" y="417"/>
                      <a:pt x="501" y="410"/>
                    </a:cubicBezTo>
                    <a:cubicBezTo>
                      <a:pt x="431" y="340"/>
                      <a:pt x="431" y="340"/>
                      <a:pt x="431" y="340"/>
                    </a:cubicBezTo>
                    <a:cubicBezTo>
                      <a:pt x="169" y="340"/>
                      <a:pt x="169" y="340"/>
                      <a:pt x="169" y="340"/>
                    </a:cubicBezTo>
                    <a:cubicBezTo>
                      <a:pt x="155" y="340"/>
                      <a:pt x="141" y="332"/>
                      <a:pt x="141" y="311"/>
                    </a:cubicBezTo>
                    <a:cubicBezTo>
                      <a:pt x="141" y="29"/>
                      <a:pt x="141" y="29"/>
                      <a:pt x="141" y="29"/>
                    </a:cubicBezTo>
                    <a:cubicBezTo>
                      <a:pt x="141" y="14"/>
                      <a:pt x="155" y="0"/>
                      <a:pt x="169" y="0"/>
                    </a:cubicBezTo>
                    <a:cubicBezTo>
                      <a:pt x="565" y="0"/>
                      <a:pt x="565" y="0"/>
                      <a:pt x="565" y="0"/>
                    </a:cubicBezTo>
                    <a:cubicBezTo>
                      <a:pt x="579" y="0"/>
                      <a:pt x="593" y="14"/>
                      <a:pt x="593" y="29"/>
                    </a:cubicBezTo>
                    <a:cubicBezTo>
                      <a:pt x="593" y="311"/>
                      <a:pt x="593" y="311"/>
                      <a:pt x="593" y="311"/>
                    </a:cubicBezTo>
                    <a:cubicBezTo>
                      <a:pt x="593" y="332"/>
                      <a:pt x="579" y="340"/>
                      <a:pt x="565" y="340"/>
                    </a:cubicBezTo>
                    <a:close/>
                    <a:moveTo>
                      <a:pt x="417" y="368"/>
                    </a:moveTo>
                    <a:lnTo>
                      <a:pt x="417" y="368"/>
                    </a:lnTo>
                    <a:cubicBezTo>
                      <a:pt x="480" y="432"/>
                      <a:pt x="480" y="432"/>
                      <a:pt x="480" y="432"/>
                    </a:cubicBezTo>
                    <a:cubicBezTo>
                      <a:pt x="487" y="439"/>
                      <a:pt x="501" y="446"/>
                      <a:pt x="515" y="446"/>
                    </a:cubicBezTo>
                    <a:cubicBezTo>
                      <a:pt x="515" y="467"/>
                      <a:pt x="515" y="467"/>
                      <a:pt x="515" y="467"/>
                    </a:cubicBezTo>
                    <a:cubicBezTo>
                      <a:pt x="515" y="481"/>
                      <a:pt x="508" y="495"/>
                      <a:pt x="487" y="495"/>
                    </a:cubicBezTo>
                    <a:cubicBezTo>
                      <a:pt x="289" y="495"/>
                      <a:pt x="289" y="495"/>
                      <a:pt x="289" y="495"/>
                    </a:cubicBezTo>
                    <a:cubicBezTo>
                      <a:pt x="226" y="495"/>
                      <a:pt x="226" y="495"/>
                      <a:pt x="226" y="495"/>
                    </a:cubicBezTo>
                    <a:cubicBezTo>
                      <a:pt x="197" y="495"/>
                      <a:pt x="197" y="495"/>
                      <a:pt x="197" y="495"/>
                    </a:cubicBezTo>
                    <a:cubicBezTo>
                      <a:pt x="190" y="495"/>
                      <a:pt x="190" y="495"/>
                      <a:pt x="190" y="495"/>
                    </a:cubicBezTo>
                    <a:cubicBezTo>
                      <a:pt x="113" y="566"/>
                      <a:pt x="113" y="566"/>
                      <a:pt x="113" y="566"/>
                    </a:cubicBezTo>
                    <a:cubicBezTo>
                      <a:pt x="106" y="573"/>
                      <a:pt x="99" y="580"/>
                      <a:pt x="91" y="580"/>
                    </a:cubicBezTo>
                    <a:cubicBezTo>
                      <a:pt x="84" y="580"/>
                      <a:pt x="77" y="573"/>
                      <a:pt x="77" y="566"/>
                    </a:cubicBezTo>
                    <a:cubicBezTo>
                      <a:pt x="70" y="566"/>
                      <a:pt x="70" y="566"/>
                      <a:pt x="70" y="566"/>
                    </a:cubicBezTo>
                    <a:lnTo>
                      <a:pt x="70" y="559"/>
                    </a:lnTo>
                    <a:cubicBezTo>
                      <a:pt x="70" y="559"/>
                      <a:pt x="63" y="559"/>
                      <a:pt x="63" y="552"/>
                    </a:cubicBezTo>
                    <a:cubicBezTo>
                      <a:pt x="63" y="495"/>
                      <a:pt x="63" y="495"/>
                      <a:pt x="63" y="495"/>
                    </a:cubicBezTo>
                    <a:cubicBezTo>
                      <a:pt x="28" y="495"/>
                      <a:pt x="28" y="495"/>
                      <a:pt x="28" y="495"/>
                    </a:cubicBezTo>
                    <a:cubicBezTo>
                      <a:pt x="14" y="495"/>
                      <a:pt x="0" y="481"/>
                      <a:pt x="0" y="467"/>
                    </a:cubicBezTo>
                    <a:cubicBezTo>
                      <a:pt x="0" y="142"/>
                      <a:pt x="0" y="142"/>
                      <a:pt x="0" y="142"/>
                    </a:cubicBezTo>
                    <a:cubicBezTo>
                      <a:pt x="0" y="128"/>
                      <a:pt x="14" y="113"/>
                      <a:pt x="28" y="113"/>
                    </a:cubicBezTo>
                    <a:cubicBezTo>
                      <a:pt x="113" y="113"/>
                      <a:pt x="113" y="113"/>
                      <a:pt x="113" y="113"/>
                    </a:cubicBezTo>
                    <a:cubicBezTo>
                      <a:pt x="113" y="311"/>
                      <a:pt x="113" y="311"/>
                      <a:pt x="113" y="311"/>
                    </a:cubicBezTo>
                    <a:cubicBezTo>
                      <a:pt x="113" y="347"/>
                      <a:pt x="141" y="368"/>
                      <a:pt x="169" y="368"/>
                    </a:cubicBezTo>
                    <a:lnTo>
                      <a:pt x="417" y="368"/>
                    </a:lnTo>
                    <a:close/>
                  </a:path>
                </a:pathLst>
              </a:custGeom>
              <a:solidFill>
                <a:schemeClr val="bg1"/>
              </a:solidFill>
              <a:ln>
                <a:noFill/>
              </a:ln>
              <a:effectLst/>
            </p:spPr>
            <p:txBody>
              <a:bodyPr anchor="ctr"/>
              <a:lstStyle/>
              <a:p>
                <a:pPr algn="ctr"/>
                <a:endParaRPr>
                  <a:cs typeface="+mn-ea"/>
                  <a:sym typeface="+mn-lt"/>
                </a:endParaRPr>
              </a:p>
            </p:txBody>
          </p:sp>
        </p:grpSp>
      </p:grpSp>
      <p:grpSp>
        <p:nvGrpSpPr>
          <p:cNvPr id="34" name="组合 69"/>
          <p:cNvGrpSpPr/>
          <p:nvPr/>
        </p:nvGrpSpPr>
        <p:grpSpPr>
          <a:xfrm>
            <a:off x="4323861" y="3256410"/>
            <a:ext cx="3144157" cy="2080110"/>
            <a:chOff x="4686300" y="3940536"/>
            <a:chExt cx="2819400" cy="1923698"/>
          </a:xfrm>
        </p:grpSpPr>
        <p:sp>
          <p:nvSpPr>
            <p:cNvPr id="35" name="îṥļîḑé-Rectangle: Rounded Corners 33"/>
            <p:cNvSpPr/>
            <p:nvPr/>
          </p:nvSpPr>
          <p:spPr>
            <a:xfrm>
              <a:off x="4686300" y="4359679"/>
              <a:ext cx="2819400" cy="1504555"/>
            </a:xfrm>
            <a:prstGeom prst="roundRect">
              <a:avLst>
                <a:gd name="adj" fmla="val 5694"/>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cs typeface="+mn-ea"/>
                <a:sym typeface="+mn-lt"/>
              </a:endParaRPr>
            </a:p>
          </p:txBody>
        </p:sp>
        <p:grpSp>
          <p:nvGrpSpPr>
            <p:cNvPr id="36" name="Group 34"/>
            <p:cNvGrpSpPr/>
            <p:nvPr/>
          </p:nvGrpSpPr>
          <p:grpSpPr>
            <a:xfrm>
              <a:off x="5694065" y="3940536"/>
              <a:ext cx="803870" cy="803870"/>
              <a:chOff x="5638800" y="1225947"/>
              <a:chExt cx="914400" cy="914400"/>
            </a:xfrm>
          </p:grpSpPr>
          <p:sp>
            <p:nvSpPr>
              <p:cNvPr id="40" name="îṥļîḑé-Rectangle: Rounded Corners 37"/>
              <p:cNvSpPr/>
              <p:nvPr/>
            </p:nvSpPr>
            <p:spPr>
              <a:xfrm>
                <a:off x="5638800" y="1225947"/>
                <a:ext cx="914400" cy="91440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41" name="îṥļîḑé-Freeform: Shape 38"/>
              <p:cNvSpPr>
                <a:spLocks/>
              </p:cNvSpPr>
              <p:nvPr/>
            </p:nvSpPr>
            <p:spPr bwMode="auto">
              <a:xfrm>
                <a:off x="5852919" y="1449011"/>
                <a:ext cx="486162" cy="475360"/>
              </a:xfrm>
              <a:custGeom>
                <a:avLst/>
                <a:gdLst>
                  <a:gd name="T0" fmla="*/ 203841 w 594"/>
                  <a:gd name="T1" fmla="*/ 122628 h 581"/>
                  <a:gd name="T2" fmla="*/ 201316 w 594"/>
                  <a:gd name="T3" fmla="*/ 122628 h 581"/>
                  <a:gd name="T4" fmla="*/ 196265 w 594"/>
                  <a:gd name="T5" fmla="*/ 140301 h 581"/>
                  <a:gd name="T6" fmla="*/ 196265 w 594"/>
                  <a:gd name="T7" fmla="*/ 142826 h 581"/>
                  <a:gd name="T8" fmla="*/ 196265 w 594"/>
                  <a:gd name="T9" fmla="*/ 145351 h 581"/>
                  <a:gd name="T10" fmla="*/ 196265 w 594"/>
                  <a:gd name="T11" fmla="*/ 145351 h 581"/>
                  <a:gd name="T12" fmla="*/ 193739 w 594"/>
                  <a:gd name="T13" fmla="*/ 147875 h 581"/>
                  <a:gd name="T14" fmla="*/ 185802 w 594"/>
                  <a:gd name="T15" fmla="*/ 150400 h 581"/>
                  <a:gd name="T16" fmla="*/ 185802 w 594"/>
                  <a:gd name="T17" fmla="*/ 150400 h 581"/>
                  <a:gd name="T18" fmla="*/ 155497 w 594"/>
                  <a:gd name="T19" fmla="*/ 122628 h 581"/>
                  <a:gd name="T20" fmla="*/ 155497 w 594"/>
                  <a:gd name="T21" fmla="*/ 122628 h 581"/>
                  <a:gd name="T22" fmla="*/ 50870 w 594"/>
                  <a:gd name="T23" fmla="*/ 112169 h 581"/>
                  <a:gd name="T24" fmla="*/ 60972 w 594"/>
                  <a:gd name="T25" fmla="*/ 0 h 581"/>
                  <a:gd name="T26" fmla="*/ 213943 w 594"/>
                  <a:gd name="T27" fmla="*/ 10459 h 581"/>
                  <a:gd name="T28" fmla="*/ 203841 w 594"/>
                  <a:gd name="T29" fmla="*/ 122628 h 581"/>
                  <a:gd name="T30" fmla="*/ 150446 w 594"/>
                  <a:gd name="T31" fmla="*/ 132727 h 581"/>
                  <a:gd name="T32" fmla="*/ 173175 w 594"/>
                  <a:gd name="T33" fmla="*/ 155810 h 581"/>
                  <a:gd name="T34" fmla="*/ 185802 w 594"/>
                  <a:gd name="T35" fmla="*/ 168433 h 581"/>
                  <a:gd name="T36" fmla="*/ 175700 w 594"/>
                  <a:gd name="T37" fmla="*/ 178532 h 581"/>
                  <a:gd name="T38" fmla="*/ 104266 w 594"/>
                  <a:gd name="T39" fmla="*/ 178532 h 581"/>
                  <a:gd name="T40" fmla="*/ 81537 w 594"/>
                  <a:gd name="T41" fmla="*/ 178532 h 581"/>
                  <a:gd name="T42" fmla="*/ 71074 w 594"/>
                  <a:gd name="T43" fmla="*/ 178532 h 581"/>
                  <a:gd name="T44" fmla="*/ 40768 w 594"/>
                  <a:gd name="T45" fmla="*/ 204140 h 581"/>
                  <a:gd name="T46" fmla="*/ 32831 w 594"/>
                  <a:gd name="T47" fmla="*/ 209189 h 581"/>
                  <a:gd name="T48" fmla="*/ 32831 w 594"/>
                  <a:gd name="T49" fmla="*/ 209189 h 581"/>
                  <a:gd name="T50" fmla="*/ 25255 w 594"/>
                  <a:gd name="T51" fmla="*/ 204140 h 581"/>
                  <a:gd name="T52" fmla="*/ 25255 w 594"/>
                  <a:gd name="T53" fmla="*/ 204140 h 581"/>
                  <a:gd name="T54" fmla="*/ 25255 w 594"/>
                  <a:gd name="T55" fmla="*/ 201615 h 581"/>
                  <a:gd name="T56" fmla="*/ 22729 w 594"/>
                  <a:gd name="T57" fmla="*/ 199091 h 581"/>
                  <a:gd name="T58" fmla="*/ 22729 w 594"/>
                  <a:gd name="T59" fmla="*/ 178532 h 581"/>
                  <a:gd name="T60" fmla="*/ 22729 w 594"/>
                  <a:gd name="T61" fmla="*/ 178532 h 581"/>
                  <a:gd name="T62" fmla="*/ 0 w 594"/>
                  <a:gd name="T63" fmla="*/ 168433 h 581"/>
                  <a:gd name="T64" fmla="*/ 0 w 594"/>
                  <a:gd name="T65" fmla="*/ 51215 h 581"/>
                  <a:gd name="T66" fmla="*/ 40768 w 594"/>
                  <a:gd name="T67" fmla="*/ 40756 h 581"/>
                  <a:gd name="T68" fmla="*/ 60972 w 594"/>
                  <a:gd name="T69" fmla="*/ 132727 h 5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4" h="581">
                    <a:moveTo>
                      <a:pt x="565" y="340"/>
                    </a:moveTo>
                    <a:lnTo>
                      <a:pt x="565" y="340"/>
                    </a:lnTo>
                    <a:cubicBezTo>
                      <a:pt x="558" y="340"/>
                      <a:pt x="558" y="340"/>
                      <a:pt x="558" y="340"/>
                    </a:cubicBezTo>
                    <a:cubicBezTo>
                      <a:pt x="544" y="340"/>
                      <a:pt x="544" y="340"/>
                      <a:pt x="544" y="340"/>
                    </a:cubicBezTo>
                    <a:cubicBezTo>
                      <a:pt x="544" y="389"/>
                      <a:pt x="544" y="389"/>
                      <a:pt x="544" y="389"/>
                    </a:cubicBezTo>
                    <a:lnTo>
                      <a:pt x="544" y="396"/>
                    </a:lnTo>
                    <a:cubicBezTo>
                      <a:pt x="544" y="396"/>
                      <a:pt x="544" y="396"/>
                      <a:pt x="544" y="403"/>
                    </a:cubicBezTo>
                    <a:lnTo>
                      <a:pt x="537" y="410"/>
                    </a:lnTo>
                    <a:cubicBezTo>
                      <a:pt x="530" y="417"/>
                      <a:pt x="523" y="417"/>
                      <a:pt x="515" y="417"/>
                    </a:cubicBezTo>
                    <a:cubicBezTo>
                      <a:pt x="508" y="417"/>
                      <a:pt x="501" y="417"/>
                      <a:pt x="501" y="410"/>
                    </a:cubicBezTo>
                    <a:cubicBezTo>
                      <a:pt x="431" y="340"/>
                      <a:pt x="431" y="340"/>
                      <a:pt x="431" y="340"/>
                    </a:cubicBezTo>
                    <a:cubicBezTo>
                      <a:pt x="169" y="340"/>
                      <a:pt x="169" y="340"/>
                      <a:pt x="169" y="340"/>
                    </a:cubicBezTo>
                    <a:cubicBezTo>
                      <a:pt x="155" y="340"/>
                      <a:pt x="141" y="332"/>
                      <a:pt x="141" y="311"/>
                    </a:cubicBezTo>
                    <a:cubicBezTo>
                      <a:pt x="141" y="29"/>
                      <a:pt x="141" y="29"/>
                      <a:pt x="141" y="29"/>
                    </a:cubicBezTo>
                    <a:cubicBezTo>
                      <a:pt x="141" y="14"/>
                      <a:pt x="155" y="0"/>
                      <a:pt x="169" y="0"/>
                    </a:cubicBezTo>
                    <a:cubicBezTo>
                      <a:pt x="565" y="0"/>
                      <a:pt x="565" y="0"/>
                      <a:pt x="565" y="0"/>
                    </a:cubicBezTo>
                    <a:cubicBezTo>
                      <a:pt x="579" y="0"/>
                      <a:pt x="593" y="14"/>
                      <a:pt x="593" y="29"/>
                    </a:cubicBezTo>
                    <a:cubicBezTo>
                      <a:pt x="593" y="311"/>
                      <a:pt x="593" y="311"/>
                      <a:pt x="593" y="311"/>
                    </a:cubicBezTo>
                    <a:cubicBezTo>
                      <a:pt x="593" y="332"/>
                      <a:pt x="579" y="340"/>
                      <a:pt x="565" y="340"/>
                    </a:cubicBezTo>
                    <a:close/>
                    <a:moveTo>
                      <a:pt x="417" y="368"/>
                    </a:moveTo>
                    <a:lnTo>
                      <a:pt x="417" y="368"/>
                    </a:lnTo>
                    <a:cubicBezTo>
                      <a:pt x="480" y="432"/>
                      <a:pt x="480" y="432"/>
                      <a:pt x="480" y="432"/>
                    </a:cubicBezTo>
                    <a:cubicBezTo>
                      <a:pt x="487" y="439"/>
                      <a:pt x="501" y="446"/>
                      <a:pt x="515" y="446"/>
                    </a:cubicBezTo>
                    <a:cubicBezTo>
                      <a:pt x="515" y="467"/>
                      <a:pt x="515" y="467"/>
                      <a:pt x="515" y="467"/>
                    </a:cubicBezTo>
                    <a:cubicBezTo>
                      <a:pt x="515" y="481"/>
                      <a:pt x="508" y="495"/>
                      <a:pt x="487" y="495"/>
                    </a:cubicBezTo>
                    <a:cubicBezTo>
                      <a:pt x="289" y="495"/>
                      <a:pt x="289" y="495"/>
                      <a:pt x="289" y="495"/>
                    </a:cubicBezTo>
                    <a:cubicBezTo>
                      <a:pt x="226" y="495"/>
                      <a:pt x="226" y="495"/>
                      <a:pt x="226" y="495"/>
                    </a:cubicBezTo>
                    <a:cubicBezTo>
                      <a:pt x="197" y="495"/>
                      <a:pt x="197" y="495"/>
                      <a:pt x="197" y="495"/>
                    </a:cubicBezTo>
                    <a:cubicBezTo>
                      <a:pt x="190" y="495"/>
                      <a:pt x="190" y="495"/>
                      <a:pt x="190" y="495"/>
                    </a:cubicBezTo>
                    <a:cubicBezTo>
                      <a:pt x="113" y="566"/>
                      <a:pt x="113" y="566"/>
                      <a:pt x="113" y="566"/>
                    </a:cubicBezTo>
                    <a:cubicBezTo>
                      <a:pt x="106" y="573"/>
                      <a:pt x="99" y="580"/>
                      <a:pt x="91" y="580"/>
                    </a:cubicBezTo>
                    <a:cubicBezTo>
                      <a:pt x="84" y="580"/>
                      <a:pt x="77" y="573"/>
                      <a:pt x="77" y="566"/>
                    </a:cubicBezTo>
                    <a:cubicBezTo>
                      <a:pt x="70" y="566"/>
                      <a:pt x="70" y="566"/>
                      <a:pt x="70" y="566"/>
                    </a:cubicBezTo>
                    <a:lnTo>
                      <a:pt x="70" y="559"/>
                    </a:lnTo>
                    <a:cubicBezTo>
                      <a:pt x="70" y="559"/>
                      <a:pt x="63" y="559"/>
                      <a:pt x="63" y="552"/>
                    </a:cubicBezTo>
                    <a:cubicBezTo>
                      <a:pt x="63" y="495"/>
                      <a:pt x="63" y="495"/>
                      <a:pt x="63" y="495"/>
                    </a:cubicBezTo>
                    <a:cubicBezTo>
                      <a:pt x="28" y="495"/>
                      <a:pt x="28" y="495"/>
                      <a:pt x="28" y="495"/>
                    </a:cubicBezTo>
                    <a:cubicBezTo>
                      <a:pt x="14" y="495"/>
                      <a:pt x="0" y="481"/>
                      <a:pt x="0" y="467"/>
                    </a:cubicBezTo>
                    <a:cubicBezTo>
                      <a:pt x="0" y="142"/>
                      <a:pt x="0" y="142"/>
                      <a:pt x="0" y="142"/>
                    </a:cubicBezTo>
                    <a:cubicBezTo>
                      <a:pt x="0" y="128"/>
                      <a:pt x="14" y="113"/>
                      <a:pt x="28" y="113"/>
                    </a:cubicBezTo>
                    <a:cubicBezTo>
                      <a:pt x="113" y="113"/>
                      <a:pt x="113" y="113"/>
                      <a:pt x="113" y="113"/>
                    </a:cubicBezTo>
                    <a:cubicBezTo>
                      <a:pt x="113" y="311"/>
                      <a:pt x="113" y="311"/>
                      <a:pt x="113" y="311"/>
                    </a:cubicBezTo>
                    <a:cubicBezTo>
                      <a:pt x="113" y="347"/>
                      <a:pt x="141" y="368"/>
                      <a:pt x="169" y="368"/>
                    </a:cubicBezTo>
                    <a:lnTo>
                      <a:pt x="417" y="368"/>
                    </a:lnTo>
                    <a:close/>
                  </a:path>
                </a:pathLst>
              </a:custGeom>
              <a:solidFill>
                <a:schemeClr val="bg1"/>
              </a:solidFill>
              <a:ln>
                <a:noFill/>
              </a:ln>
              <a:effectLst/>
            </p:spPr>
            <p:txBody>
              <a:bodyPr anchor="ctr"/>
              <a:lstStyle/>
              <a:p>
                <a:pPr algn="ctr"/>
                <a:endParaRPr>
                  <a:cs typeface="+mn-ea"/>
                  <a:sym typeface="+mn-lt"/>
                </a:endParaRPr>
              </a:p>
            </p:txBody>
          </p:sp>
        </p:grpSp>
      </p:grpSp>
      <p:grpSp>
        <p:nvGrpSpPr>
          <p:cNvPr id="42" name="组合 67"/>
          <p:cNvGrpSpPr/>
          <p:nvPr/>
        </p:nvGrpSpPr>
        <p:grpSpPr>
          <a:xfrm>
            <a:off x="7665096" y="1525601"/>
            <a:ext cx="3144157" cy="2074378"/>
            <a:chOff x="8077200" y="1627970"/>
            <a:chExt cx="2819400" cy="1918397"/>
          </a:xfrm>
        </p:grpSpPr>
        <p:sp>
          <p:nvSpPr>
            <p:cNvPr id="43" name="îṥļîḑé-Rectangle: Rounded Corners 19"/>
            <p:cNvSpPr/>
            <p:nvPr/>
          </p:nvSpPr>
          <p:spPr>
            <a:xfrm>
              <a:off x="8077200" y="2041812"/>
              <a:ext cx="2819400" cy="1504555"/>
            </a:xfrm>
            <a:prstGeom prst="roundRect">
              <a:avLst>
                <a:gd name="adj" fmla="val 5694"/>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cs typeface="+mn-ea"/>
                <a:sym typeface="+mn-lt"/>
              </a:endParaRPr>
            </a:p>
          </p:txBody>
        </p:sp>
        <p:grpSp>
          <p:nvGrpSpPr>
            <p:cNvPr id="44" name="Group 20"/>
            <p:cNvGrpSpPr/>
            <p:nvPr/>
          </p:nvGrpSpPr>
          <p:grpSpPr>
            <a:xfrm>
              <a:off x="9084964" y="1627970"/>
              <a:ext cx="803870" cy="803870"/>
              <a:chOff x="9029700" y="1225947"/>
              <a:chExt cx="914400" cy="914400"/>
            </a:xfrm>
          </p:grpSpPr>
          <p:sp>
            <p:nvSpPr>
              <p:cNvPr id="48" name="îṥļîḑé-Rectangle: Rounded Corners 23"/>
              <p:cNvSpPr/>
              <p:nvPr/>
            </p:nvSpPr>
            <p:spPr>
              <a:xfrm>
                <a:off x="9029700" y="1225947"/>
                <a:ext cx="914400" cy="91440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49" name="îṥļîḑé-Freeform: Shape 24"/>
              <p:cNvSpPr>
                <a:spLocks/>
              </p:cNvSpPr>
              <p:nvPr/>
            </p:nvSpPr>
            <p:spPr bwMode="auto">
              <a:xfrm>
                <a:off x="9242018" y="1422852"/>
                <a:ext cx="489764" cy="421343"/>
              </a:xfrm>
              <a:custGeom>
                <a:avLst/>
                <a:gdLst>
                  <a:gd name="T0" fmla="*/ 205475 w 601"/>
                  <a:gd name="T1" fmla="*/ 185379 h 517"/>
                  <a:gd name="T2" fmla="*/ 0 w 601"/>
                  <a:gd name="T3" fmla="*/ 174960 h 517"/>
                  <a:gd name="T4" fmla="*/ 0 w 601"/>
                  <a:gd name="T5" fmla="*/ 111730 h 517"/>
                  <a:gd name="T6" fmla="*/ 28019 w 601"/>
                  <a:gd name="T7" fmla="*/ 35567 h 517"/>
                  <a:gd name="T8" fmla="*/ 35563 w 601"/>
                  <a:gd name="T9" fmla="*/ 30537 h 517"/>
                  <a:gd name="T10" fmla="*/ 53165 w 601"/>
                  <a:gd name="T11" fmla="*/ 30537 h 517"/>
                  <a:gd name="T12" fmla="*/ 86213 w 601"/>
                  <a:gd name="T13" fmla="*/ 35567 h 517"/>
                  <a:gd name="T14" fmla="*/ 53165 w 601"/>
                  <a:gd name="T15" fmla="*/ 50656 h 517"/>
                  <a:gd name="T16" fmla="*/ 43107 w 601"/>
                  <a:gd name="T17" fmla="*/ 50656 h 517"/>
                  <a:gd name="T18" fmla="*/ 45621 w 601"/>
                  <a:gd name="T19" fmla="*/ 101312 h 517"/>
                  <a:gd name="T20" fmla="*/ 55679 w 601"/>
                  <a:gd name="T21" fmla="*/ 101312 h 517"/>
                  <a:gd name="T22" fmla="*/ 65737 w 601"/>
                  <a:gd name="T23" fmla="*/ 121790 h 517"/>
                  <a:gd name="T24" fmla="*/ 147281 w 601"/>
                  <a:gd name="T25" fmla="*/ 111730 h 517"/>
                  <a:gd name="T26" fmla="*/ 167397 w 601"/>
                  <a:gd name="T27" fmla="*/ 101312 h 517"/>
                  <a:gd name="T28" fmla="*/ 190387 w 601"/>
                  <a:gd name="T29" fmla="*/ 101312 h 517"/>
                  <a:gd name="T30" fmla="*/ 162368 w 601"/>
                  <a:gd name="T31" fmla="*/ 50656 h 517"/>
                  <a:gd name="T32" fmla="*/ 126805 w 601"/>
                  <a:gd name="T33" fmla="*/ 50656 h 517"/>
                  <a:gd name="T34" fmla="*/ 126805 w 601"/>
                  <a:gd name="T35" fmla="*/ 30537 h 517"/>
                  <a:gd name="T36" fmla="*/ 162368 w 601"/>
                  <a:gd name="T37" fmla="*/ 30537 h 517"/>
                  <a:gd name="T38" fmla="*/ 177455 w 601"/>
                  <a:gd name="T39" fmla="*/ 30537 h 517"/>
                  <a:gd name="T40" fmla="*/ 215533 w 601"/>
                  <a:gd name="T41" fmla="*/ 106341 h 517"/>
                  <a:gd name="T42" fmla="*/ 215533 w 601"/>
                  <a:gd name="T43" fmla="*/ 111730 h 517"/>
                  <a:gd name="T44" fmla="*/ 215533 w 601"/>
                  <a:gd name="T45" fmla="*/ 174960 h 517"/>
                  <a:gd name="T46" fmla="*/ 142252 w 601"/>
                  <a:gd name="T47" fmla="*/ 73649 h 517"/>
                  <a:gd name="T48" fmla="*/ 136863 w 601"/>
                  <a:gd name="T49" fmla="*/ 81193 h 517"/>
                  <a:gd name="T50" fmla="*/ 106689 w 601"/>
                  <a:gd name="T51" fmla="*/ 106341 h 517"/>
                  <a:gd name="T52" fmla="*/ 76155 w 601"/>
                  <a:gd name="T53" fmla="*/ 81193 h 517"/>
                  <a:gd name="T54" fmla="*/ 83699 w 601"/>
                  <a:gd name="T55" fmla="*/ 63230 h 517"/>
                  <a:gd name="T56" fmla="*/ 96271 w 601"/>
                  <a:gd name="T57" fmla="*/ 73649 h 517"/>
                  <a:gd name="T58" fmla="*/ 96271 w 601"/>
                  <a:gd name="T59" fmla="*/ 25148 h 517"/>
                  <a:gd name="T60" fmla="*/ 106689 w 601"/>
                  <a:gd name="T61" fmla="*/ 0 h 517"/>
                  <a:gd name="T62" fmla="*/ 116747 w 601"/>
                  <a:gd name="T63" fmla="*/ 30537 h 517"/>
                  <a:gd name="T64" fmla="*/ 116747 w 601"/>
                  <a:gd name="T65" fmla="*/ 73649 h 517"/>
                  <a:gd name="T66" fmla="*/ 131834 w 601"/>
                  <a:gd name="T67" fmla="*/ 63230 h 51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01" h="517">
                    <a:moveTo>
                      <a:pt x="572" y="516"/>
                    </a:moveTo>
                    <a:lnTo>
                      <a:pt x="572" y="516"/>
                    </a:lnTo>
                    <a:cubicBezTo>
                      <a:pt x="28" y="516"/>
                      <a:pt x="28" y="516"/>
                      <a:pt x="28" y="516"/>
                    </a:cubicBezTo>
                    <a:cubicBezTo>
                      <a:pt x="7" y="516"/>
                      <a:pt x="0" y="502"/>
                      <a:pt x="0" y="487"/>
                    </a:cubicBezTo>
                    <a:cubicBezTo>
                      <a:pt x="0" y="311"/>
                      <a:pt x="0" y="311"/>
                      <a:pt x="0" y="311"/>
                    </a:cubicBezTo>
                    <a:cubicBezTo>
                      <a:pt x="0" y="304"/>
                      <a:pt x="0" y="304"/>
                      <a:pt x="0" y="296"/>
                    </a:cubicBezTo>
                    <a:cubicBezTo>
                      <a:pt x="78" y="99"/>
                      <a:pt x="78" y="99"/>
                      <a:pt x="78" y="99"/>
                    </a:cubicBezTo>
                    <a:cubicBezTo>
                      <a:pt x="78" y="92"/>
                      <a:pt x="92" y="85"/>
                      <a:pt x="99" y="85"/>
                    </a:cubicBezTo>
                    <a:cubicBezTo>
                      <a:pt x="148" y="85"/>
                      <a:pt x="148" y="85"/>
                      <a:pt x="148" y="85"/>
                    </a:cubicBezTo>
                    <a:cubicBezTo>
                      <a:pt x="240" y="85"/>
                      <a:pt x="240" y="85"/>
                      <a:pt x="240" y="85"/>
                    </a:cubicBezTo>
                    <a:cubicBezTo>
                      <a:pt x="240" y="99"/>
                      <a:pt x="240" y="99"/>
                      <a:pt x="240" y="99"/>
                    </a:cubicBezTo>
                    <a:cubicBezTo>
                      <a:pt x="240" y="141"/>
                      <a:pt x="240" y="141"/>
                      <a:pt x="240" y="141"/>
                    </a:cubicBezTo>
                    <a:cubicBezTo>
                      <a:pt x="148" y="141"/>
                      <a:pt x="148" y="141"/>
                      <a:pt x="148" y="141"/>
                    </a:cubicBezTo>
                    <a:cubicBezTo>
                      <a:pt x="120" y="141"/>
                      <a:pt x="120" y="141"/>
                      <a:pt x="120" y="141"/>
                    </a:cubicBezTo>
                    <a:cubicBezTo>
                      <a:pt x="63" y="282"/>
                      <a:pt x="63" y="282"/>
                      <a:pt x="63" y="282"/>
                    </a:cubicBezTo>
                    <a:cubicBezTo>
                      <a:pt x="127" y="282"/>
                      <a:pt x="127" y="282"/>
                      <a:pt x="127" y="282"/>
                    </a:cubicBezTo>
                    <a:cubicBezTo>
                      <a:pt x="155" y="282"/>
                      <a:pt x="155" y="282"/>
                      <a:pt x="155" y="282"/>
                    </a:cubicBezTo>
                    <a:cubicBezTo>
                      <a:pt x="176" y="282"/>
                      <a:pt x="183" y="289"/>
                      <a:pt x="183" y="311"/>
                    </a:cubicBezTo>
                    <a:cubicBezTo>
                      <a:pt x="183" y="339"/>
                      <a:pt x="183" y="339"/>
                      <a:pt x="183" y="339"/>
                    </a:cubicBezTo>
                    <a:cubicBezTo>
                      <a:pt x="410" y="339"/>
                      <a:pt x="410" y="339"/>
                      <a:pt x="410" y="339"/>
                    </a:cubicBezTo>
                    <a:cubicBezTo>
                      <a:pt x="410" y="311"/>
                      <a:pt x="410" y="311"/>
                      <a:pt x="410" y="311"/>
                    </a:cubicBezTo>
                    <a:cubicBezTo>
                      <a:pt x="410" y="289"/>
                      <a:pt x="424" y="282"/>
                      <a:pt x="438" y="282"/>
                    </a:cubicBezTo>
                    <a:cubicBezTo>
                      <a:pt x="466" y="282"/>
                      <a:pt x="466" y="282"/>
                      <a:pt x="466" y="282"/>
                    </a:cubicBezTo>
                    <a:cubicBezTo>
                      <a:pt x="530" y="282"/>
                      <a:pt x="530" y="282"/>
                      <a:pt x="530" y="282"/>
                    </a:cubicBezTo>
                    <a:cubicBezTo>
                      <a:pt x="480" y="141"/>
                      <a:pt x="480" y="141"/>
                      <a:pt x="480" y="141"/>
                    </a:cubicBezTo>
                    <a:cubicBezTo>
                      <a:pt x="452" y="141"/>
                      <a:pt x="452" y="141"/>
                      <a:pt x="452" y="141"/>
                    </a:cubicBezTo>
                    <a:cubicBezTo>
                      <a:pt x="353" y="141"/>
                      <a:pt x="353" y="141"/>
                      <a:pt x="353" y="141"/>
                    </a:cubicBezTo>
                    <a:cubicBezTo>
                      <a:pt x="353" y="99"/>
                      <a:pt x="353" y="99"/>
                      <a:pt x="353" y="99"/>
                    </a:cubicBezTo>
                    <a:cubicBezTo>
                      <a:pt x="353" y="85"/>
                      <a:pt x="353" y="85"/>
                      <a:pt x="353" y="85"/>
                    </a:cubicBezTo>
                    <a:cubicBezTo>
                      <a:pt x="452" y="85"/>
                      <a:pt x="452" y="85"/>
                      <a:pt x="452" y="85"/>
                    </a:cubicBezTo>
                    <a:cubicBezTo>
                      <a:pt x="494" y="85"/>
                      <a:pt x="494" y="85"/>
                      <a:pt x="494" y="85"/>
                    </a:cubicBezTo>
                    <a:cubicBezTo>
                      <a:pt x="509" y="85"/>
                      <a:pt x="523" y="92"/>
                      <a:pt x="523" y="99"/>
                    </a:cubicBezTo>
                    <a:cubicBezTo>
                      <a:pt x="600" y="296"/>
                      <a:pt x="600" y="296"/>
                      <a:pt x="600" y="296"/>
                    </a:cubicBezTo>
                    <a:cubicBezTo>
                      <a:pt x="600" y="304"/>
                      <a:pt x="600" y="304"/>
                      <a:pt x="600" y="311"/>
                    </a:cubicBezTo>
                    <a:cubicBezTo>
                      <a:pt x="600" y="487"/>
                      <a:pt x="600" y="487"/>
                      <a:pt x="600" y="487"/>
                    </a:cubicBezTo>
                    <a:cubicBezTo>
                      <a:pt x="600" y="502"/>
                      <a:pt x="586" y="516"/>
                      <a:pt x="572" y="516"/>
                    </a:cubicBezTo>
                    <a:close/>
                    <a:moveTo>
                      <a:pt x="396" y="205"/>
                    </a:moveTo>
                    <a:lnTo>
                      <a:pt x="396" y="205"/>
                    </a:lnTo>
                    <a:cubicBezTo>
                      <a:pt x="396" y="212"/>
                      <a:pt x="389" y="219"/>
                      <a:pt x="381" y="226"/>
                    </a:cubicBezTo>
                    <a:cubicBezTo>
                      <a:pt x="318" y="289"/>
                      <a:pt x="318" y="289"/>
                      <a:pt x="318" y="289"/>
                    </a:cubicBezTo>
                    <a:cubicBezTo>
                      <a:pt x="311" y="296"/>
                      <a:pt x="304" y="296"/>
                      <a:pt x="297" y="296"/>
                    </a:cubicBezTo>
                    <a:cubicBezTo>
                      <a:pt x="290" y="296"/>
                      <a:pt x="283" y="296"/>
                      <a:pt x="283" y="289"/>
                    </a:cubicBezTo>
                    <a:cubicBezTo>
                      <a:pt x="212" y="226"/>
                      <a:pt x="212" y="226"/>
                      <a:pt x="212" y="226"/>
                    </a:cubicBezTo>
                    <a:cubicBezTo>
                      <a:pt x="205" y="219"/>
                      <a:pt x="205" y="212"/>
                      <a:pt x="205" y="205"/>
                    </a:cubicBezTo>
                    <a:cubicBezTo>
                      <a:pt x="205" y="191"/>
                      <a:pt x="219" y="176"/>
                      <a:pt x="233" y="176"/>
                    </a:cubicBezTo>
                    <a:cubicBezTo>
                      <a:pt x="240" y="176"/>
                      <a:pt x="247" y="176"/>
                      <a:pt x="254" y="183"/>
                    </a:cubicBezTo>
                    <a:cubicBezTo>
                      <a:pt x="268" y="205"/>
                      <a:pt x="268" y="205"/>
                      <a:pt x="268" y="205"/>
                    </a:cubicBezTo>
                    <a:cubicBezTo>
                      <a:pt x="268" y="99"/>
                      <a:pt x="268" y="99"/>
                      <a:pt x="268" y="99"/>
                    </a:cubicBezTo>
                    <a:cubicBezTo>
                      <a:pt x="268" y="70"/>
                      <a:pt x="268" y="70"/>
                      <a:pt x="268" y="70"/>
                    </a:cubicBezTo>
                    <a:cubicBezTo>
                      <a:pt x="268" y="28"/>
                      <a:pt x="268" y="28"/>
                      <a:pt x="268" y="28"/>
                    </a:cubicBezTo>
                    <a:cubicBezTo>
                      <a:pt x="268" y="7"/>
                      <a:pt x="283" y="0"/>
                      <a:pt x="297" y="0"/>
                    </a:cubicBezTo>
                    <a:cubicBezTo>
                      <a:pt x="318" y="0"/>
                      <a:pt x="325" y="7"/>
                      <a:pt x="325" y="28"/>
                    </a:cubicBezTo>
                    <a:cubicBezTo>
                      <a:pt x="325" y="85"/>
                      <a:pt x="325" y="85"/>
                      <a:pt x="325" y="85"/>
                    </a:cubicBezTo>
                    <a:cubicBezTo>
                      <a:pt x="325" y="92"/>
                      <a:pt x="325" y="92"/>
                      <a:pt x="325" y="92"/>
                    </a:cubicBezTo>
                    <a:cubicBezTo>
                      <a:pt x="325" y="205"/>
                      <a:pt x="325" y="205"/>
                      <a:pt x="325" y="205"/>
                    </a:cubicBezTo>
                    <a:cubicBezTo>
                      <a:pt x="346" y="183"/>
                      <a:pt x="346" y="183"/>
                      <a:pt x="346" y="183"/>
                    </a:cubicBezTo>
                    <a:cubicBezTo>
                      <a:pt x="353" y="176"/>
                      <a:pt x="360" y="176"/>
                      <a:pt x="367" y="176"/>
                    </a:cubicBezTo>
                    <a:cubicBezTo>
                      <a:pt x="381" y="176"/>
                      <a:pt x="396" y="191"/>
                      <a:pt x="396" y="205"/>
                    </a:cubicBezTo>
                    <a:close/>
                  </a:path>
                </a:pathLst>
              </a:custGeom>
              <a:solidFill>
                <a:schemeClr val="bg1"/>
              </a:solidFill>
              <a:ln>
                <a:noFill/>
              </a:ln>
              <a:effectLst/>
            </p:spPr>
            <p:txBody>
              <a:bodyPr anchor="ctr"/>
              <a:lstStyle/>
              <a:p>
                <a:pPr algn="ctr"/>
                <a:endParaRPr>
                  <a:cs typeface="+mn-ea"/>
                  <a:sym typeface="+mn-lt"/>
                </a:endParaRPr>
              </a:p>
            </p:txBody>
          </p:sp>
        </p:grpSp>
      </p:grpSp>
      <p:grpSp>
        <p:nvGrpSpPr>
          <p:cNvPr id="50" name="组合 68"/>
          <p:cNvGrpSpPr/>
          <p:nvPr/>
        </p:nvGrpSpPr>
        <p:grpSpPr>
          <a:xfrm>
            <a:off x="7665096" y="3257886"/>
            <a:ext cx="3144157" cy="2083194"/>
            <a:chOff x="8077200" y="3937683"/>
            <a:chExt cx="2819400" cy="1926551"/>
          </a:xfrm>
        </p:grpSpPr>
        <p:sp>
          <p:nvSpPr>
            <p:cNvPr id="51" name="îṥļîḑé-Rectangle: Rounded Corners 40"/>
            <p:cNvSpPr/>
            <p:nvPr/>
          </p:nvSpPr>
          <p:spPr>
            <a:xfrm>
              <a:off x="8077200" y="4359679"/>
              <a:ext cx="2819400" cy="1504555"/>
            </a:xfrm>
            <a:prstGeom prst="roundRect">
              <a:avLst>
                <a:gd name="adj" fmla="val 5694"/>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cs typeface="+mn-ea"/>
                <a:sym typeface="+mn-lt"/>
              </a:endParaRPr>
            </a:p>
          </p:txBody>
        </p:sp>
        <p:grpSp>
          <p:nvGrpSpPr>
            <p:cNvPr id="52" name="Group 41"/>
            <p:cNvGrpSpPr/>
            <p:nvPr/>
          </p:nvGrpSpPr>
          <p:grpSpPr>
            <a:xfrm>
              <a:off x="9084964" y="3937683"/>
              <a:ext cx="803870" cy="803870"/>
              <a:chOff x="9029700" y="1225947"/>
              <a:chExt cx="914400" cy="914400"/>
            </a:xfrm>
          </p:grpSpPr>
          <p:sp>
            <p:nvSpPr>
              <p:cNvPr id="58" name="îṥļîḑé-Rectangle: Rounded Corners 44"/>
              <p:cNvSpPr/>
              <p:nvPr/>
            </p:nvSpPr>
            <p:spPr>
              <a:xfrm>
                <a:off x="9029700" y="1225947"/>
                <a:ext cx="914400" cy="9144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59" name="îṥļîḑé-Freeform: Shape 45"/>
              <p:cNvSpPr>
                <a:spLocks/>
              </p:cNvSpPr>
              <p:nvPr/>
            </p:nvSpPr>
            <p:spPr bwMode="auto">
              <a:xfrm>
                <a:off x="9242018" y="1422852"/>
                <a:ext cx="489764" cy="421343"/>
              </a:xfrm>
              <a:custGeom>
                <a:avLst/>
                <a:gdLst>
                  <a:gd name="T0" fmla="*/ 205475 w 601"/>
                  <a:gd name="T1" fmla="*/ 185379 h 517"/>
                  <a:gd name="T2" fmla="*/ 0 w 601"/>
                  <a:gd name="T3" fmla="*/ 174960 h 517"/>
                  <a:gd name="T4" fmla="*/ 0 w 601"/>
                  <a:gd name="T5" fmla="*/ 111730 h 517"/>
                  <a:gd name="T6" fmla="*/ 28019 w 601"/>
                  <a:gd name="T7" fmla="*/ 35567 h 517"/>
                  <a:gd name="T8" fmla="*/ 35563 w 601"/>
                  <a:gd name="T9" fmla="*/ 30537 h 517"/>
                  <a:gd name="T10" fmla="*/ 53165 w 601"/>
                  <a:gd name="T11" fmla="*/ 30537 h 517"/>
                  <a:gd name="T12" fmla="*/ 86213 w 601"/>
                  <a:gd name="T13" fmla="*/ 35567 h 517"/>
                  <a:gd name="T14" fmla="*/ 53165 w 601"/>
                  <a:gd name="T15" fmla="*/ 50656 h 517"/>
                  <a:gd name="T16" fmla="*/ 43107 w 601"/>
                  <a:gd name="T17" fmla="*/ 50656 h 517"/>
                  <a:gd name="T18" fmla="*/ 45621 w 601"/>
                  <a:gd name="T19" fmla="*/ 101312 h 517"/>
                  <a:gd name="T20" fmla="*/ 55679 w 601"/>
                  <a:gd name="T21" fmla="*/ 101312 h 517"/>
                  <a:gd name="T22" fmla="*/ 65737 w 601"/>
                  <a:gd name="T23" fmla="*/ 121790 h 517"/>
                  <a:gd name="T24" fmla="*/ 147281 w 601"/>
                  <a:gd name="T25" fmla="*/ 111730 h 517"/>
                  <a:gd name="T26" fmla="*/ 167397 w 601"/>
                  <a:gd name="T27" fmla="*/ 101312 h 517"/>
                  <a:gd name="T28" fmla="*/ 190387 w 601"/>
                  <a:gd name="T29" fmla="*/ 101312 h 517"/>
                  <a:gd name="T30" fmla="*/ 162368 w 601"/>
                  <a:gd name="T31" fmla="*/ 50656 h 517"/>
                  <a:gd name="T32" fmla="*/ 126805 w 601"/>
                  <a:gd name="T33" fmla="*/ 50656 h 517"/>
                  <a:gd name="T34" fmla="*/ 126805 w 601"/>
                  <a:gd name="T35" fmla="*/ 30537 h 517"/>
                  <a:gd name="T36" fmla="*/ 162368 w 601"/>
                  <a:gd name="T37" fmla="*/ 30537 h 517"/>
                  <a:gd name="T38" fmla="*/ 177455 w 601"/>
                  <a:gd name="T39" fmla="*/ 30537 h 517"/>
                  <a:gd name="T40" fmla="*/ 215533 w 601"/>
                  <a:gd name="T41" fmla="*/ 106341 h 517"/>
                  <a:gd name="T42" fmla="*/ 215533 w 601"/>
                  <a:gd name="T43" fmla="*/ 111730 h 517"/>
                  <a:gd name="T44" fmla="*/ 215533 w 601"/>
                  <a:gd name="T45" fmla="*/ 174960 h 517"/>
                  <a:gd name="T46" fmla="*/ 142252 w 601"/>
                  <a:gd name="T47" fmla="*/ 73649 h 517"/>
                  <a:gd name="T48" fmla="*/ 136863 w 601"/>
                  <a:gd name="T49" fmla="*/ 81193 h 517"/>
                  <a:gd name="T50" fmla="*/ 106689 w 601"/>
                  <a:gd name="T51" fmla="*/ 106341 h 517"/>
                  <a:gd name="T52" fmla="*/ 76155 w 601"/>
                  <a:gd name="T53" fmla="*/ 81193 h 517"/>
                  <a:gd name="T54" fmla="*/ 83699 w 601"/>
                  <a:gd name="T55" fmla="*/ 63230 h 517"/>
                  <a:gd name="T56" fmla="*/ 96271 w 601"/>
                  <a:gd name="T57" fmla="*/ 73649 h 517"/>
                  <a:gd name="T58" fmla="*/ 96271 w 601"/>
                  <a:gd name="T59" fmla="*/ 25148 h 517"/>
                  <a:gd name="T60" fmla="*/ 106689 w 601"/>
                  <a:gd name="T61" fmla="*/ 0 h 517"/>
                  <a:gd name="T62" fmla="*/ 116747 w 601"/>
                  <a:gd name="T63" fmla="*/ 30537 h 517"/>
                  <a:gd name="T64" fmla="*/ 116747 w 601"/>
                  <a:gd name="T65" fmla="*/ 73649 h 517"/>
                  <a:gd name="T66" fmla="*/ 131834 w 601"/>
                  <a:gd name="T67" fmla="*/ 63230 h 51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01" h="517">
                    <a:moveTo>
                      <a:pt x="572" y="516"/>
                    </a:moveTo>
                    <a:lnTo>
                      <a:pt x="572" y="516"/>
                    </a:lnTo>
                    <a:cubicBezTo>
                      <a:pt x="28" y="516"/>
                      <a:pt x="28" y="516"/>
                      <a:pt x="28" y="516"/>
                    </a:cubicBezTo>
                    <a:cubicBezTo>
                      <a:pt x="7" y="516"/>
                      <a:pt x="0" y="502"/>
                      <a:pt x="0" y="487"/>
                    </a:cubicBezTo>
                    <a:cubicBezTo>
                      <a:pt x="0" y="311"/>
                      <a:pt x="0" y="311"/>
                      <a:pt x="0" y="311"/>
                    </a:cubicBezTo>
                    <a:cubicBezTo>
                      <a:pt x="0" y="304"/>
                      <a:pt x="0" y="304"/>
                      <a:pt x="0" y="296"/>
                    </a:cubicBezTo>
                    <a:cubicBezTo>
                      <a:pt x="78" y="99"/>
                      <a:pt x="78" y="99"/>
                      <a:pt x="78" y="99"/>
                    </a:cubicBezTo>
                    <a:cubicBezTo>
                      <a:pt x="78" y="92"/>
                      <a:pt x="92" y="85"/>
                      <a:pt x="99" y="85"/>
                    </a:cubicBezTo>
                    <a:cubicBezTo>
                      <a:pt x="148" y="85"/>
                      <a:pt x="148" y="85"/>
                      <a:pt x="148" y="85"/>
                    </a:cubicBezTo>
                    <a:cubicBezTo>
                      <a:pt x="240" y="85"/>
                      <a:pt x="240" y="85"/>
                      <a:pt x="240" y="85"/>
                    </a:cubicBezTo>
                    <a:cubicBezTo>
                      <a:pt x="240" y="99"/>
                      <a:pt x="240" y="99"/>
                      <a:pt x="240" y="99"/>
                    </a:cubicBezTo>
                    <a:cubicBezTo>
                      <a:pt x="240" y="141"/>
                      <a:pt x="240" y="141"/>
                      <a:pt x="240" y="141"/>
                    </a:cubicBezTo>
                    <a:cubicBezTo>
                      <a:pt x="148" y="141"/>
                      <a:pt x="148" y="141"/>
                      <a:pt x="148" y="141"/>
                    </a:cubicBezTo>
                    <a:cubicBezTo>
                      <a:pt x="120" y="141"/>
                      <a:pt x="120" y="141"/>
                      <a:pt x="120" y="141"/>
                    </a:cubicBezTo>
                    <a:cubicBezTo>
                      <a:pt x="63" y="282"/>
                      <a:pt x="63" y="282"/>
                      <a:pt x="63" y="282"/>
                    </a:cubicBezTo>
                    <a:cubicBezTo>
                      <a:pt x="127" y="282"/>
                      <a:pt x="127" y="282"/>
                      <a:pt x="127" y="282"/>
                    </a:cubicBezTo>
                    <a:cubicBezTo>
                      <a:pt x="155" y="282"/>
                      <a:pt x="155" y="282"/>
                      <a:pt x="155" y="282"/>
                    </a:cubicBezTo>
                    <a:cubicBezTo>
                      <a:pt x="176" y="282"/>
                      <a:pt x="183" y="289"/>
                      <a:pt x="183" y="311"/>
                    </a:cubicBezTo>
                    <a:cubicBezTo>
                      <a:pt x="183" y="339"/>
                      <a:pt x="183" y="339"/>
                      <a:pt x="183" y="339"/>
                    </a:cubicBezTo>
                    <a:cubicBezTo>
                      <a:pt x="410" y="339"/>
                      <a:pt x="410" y="339"/>
                      <a:pt x="410" y="339"/>
                    </a:cubicBezTo>
                    <a:cubicBezTo>
                      <a:pt x="410" y="311"/>
                      <a:pt x="410" y="311"/>
                      <a:pt x="410" y="311"/>
                    </a:cubicBezTo>
                    <a:cubicBezTo>
                      <a:pt x="410" y="289"/>
                      <a:pt x="424" y="282"/>
                      <a:pt x="438" y="282"/>
                    </a:cubicBezTo>
                    <a:cubicBezTo>
                      <a:pt x="466" y="282"/>
                      <a:pt x="466" y="282"/>
                      <a:pt x="466" y="282"/>
                    </a:cubicBezTo>
                    <a:cubicBezTo>
                      <a:pt x="530" y="282"/>
                      <a:pt x="530" y="282"/>
                      <a:pt x="530" y="282"/>
                    </a:cubicBezTo>
                    <a:cubicBezTo>
                      <a:pt x="480" y="141"/>
                      <a:pt x="480" y="141"/>
                      <a:pt x="480" y="141"/>
                    </a:cubicBezTo>
                    <a:cubicBezTo>
                      <a:pt x="452" y="141"/>
                      <a:pt x="452" y="141"/>
                      <a:pt x="452" y="141"/>
                    </a:cubicBezTo>
                    <a:cubicBezTo>
                      <a:pt x="353" y="141"/>
                      <a:pt x="353" y="141"/>
                      <a:pt x="353" y="141"/>
                    </a:cubicBezTo>
                    <a:cubicBezTo>
                      <a:pt x="353" y="99"/>
                      <a:pt x="353" y="99"/>
                      <a:pt x="353" y="99"/>
                    </a:cubicBezTo>
                    <a:cubicBezTo>
                      <a:pt x="353" y="85"/>
                      <a:pt x="353" y="85"/>
                      <a:pt x="353" y="85"/>
                    </a:cubicBezTo>
                    <a:cubicBezTo>
                      <a:pt x="452" y="85"/>
                      <a:pt x="452" y="85"/>
                      <a:pt x="452" y="85"/>
                    </a:cubicBezTo>
                    <a:cubicBezTo>
                      <a:pt x="494" y="85"/>
                      <a:pt x="494" y="85"/>
                      <a:pt x="494" y="85"/>
                    </a:cubicBezTo>
                    <a:cubicBezTo>
                      <a:pt x="509" y="85"/>
                      <a:pt x="523" y="92"/>
                      <a:pt x="523" y="99"/>
                    </a:cubicBezTo>
                    <a:cubicBezTo>
                      <a:pt x="600" y="296"/>
                      <a:pt x="600" y="296"/>
                      <a:pt x="600" y="296"/>
                    </a:cubicBezTo>
                    <a:cubicBezTo>
                      <a:pt x="600" y="304"/>
                      <a:pt x="600" y="304"/>
                      <a:pt x="600" y="311"/>
                    </a:cubicBezTo>
                    <a:cubicBezTo>
                      <a:pt x="600" y="487"/>
                      <a:pt x="600" y="487"/>
                      <a:pt x="600" y="487"/>
                    </a:cubicBezTo>
                    <a:cubicBezTo>
                      <a:pt x="600" y="502"/>
                      <a:pt x="586" y="516"/>
                      <a:pt x="572" y="516"/>
                    </a:cubicBezTo>
                    <a:close/>
                    <a:moveTo>
                      <a:pt x="396" y="205"/>
                    </a:moveTo>
                    <a:lnTo>
                      <a:pt x="396" y="205"/>
                    </a:lnTo>
                    <a:cubicBezTo>
                      <a:pt x="396" y="212"/>
                      <a:pt x="389" y="219"/>
                      <a:pt x="381" y="226"/>
                    </a:cubicBezTo>
                    <a:cubicBezTo>
                      <a:pt x="318" y="289"/>
                      <a:pt x="318" y="289"/>
                      <a:pt x="318" y="289"/>
                    </a:cubicBezTo>
                    <a:cubicBezTo>
                      <a:pt x="311" y="296"/>
                      <a:pt x="304" y="296"/>
                      <a:pt x="297" y="296"/>
                    </a:cubicBezTo>
                    <a:cubicBezTo>
                      <a:pt x="290" y="296"/>
                      <a:pt x="283" y="296"/>
                      <a:pt x="283" y="289"/>
                    </a:cubicBezTo>
                    <a:cubicBezTo>
                      <a:pt x="212" y="226"/>
                      <a:pt x="212" y="226"/>
                      <a:pt x="212" y="226"/>
                    </a:cubicBezTo>
                    <a:cubicBezTo>
                      <a:pt x="205" y="219"/>
                      <a:pt x="205" y="212"/>
                      <a:pt x="205" y="205"/>
                    </a:cubicBezTo>
                    <a:cubicBezTo>
                      <a:pt x="205" y="191"/>
                      <a:pt x="219" y="176"/>
                      <a:pt x="233" y="176"/>
                    </a:cubicBezTo>
                    <a:cubicBezTo>
                      <a:pt x="240" y="176"/>
                      <a:pt x="247" y="176"/>
                      <a:pt x="254" y="183"/>
                    </a:cubicBezTo>
                    <a:cubicBezTo>
                      <a:pt x="268" y="205"/>
                      <a:pt x="268" y="205"/>
                      <a:pt x="268" y="205"/>
                    </a:cubicBezTo>
                    <a:cubicBezTo>
                      <a:pt x="268" y="99"/>
                      <a:pt x="268" y="99"/>
                      <a:pt x="268" y="99"/>
                    </a:cubicBezTo>
                    <a:cubicBezTo>
                      <a:pt x="268" y="70"/>
                      <a:pt x="268" y="70"/>
                      <a:pt x="268" y="70"/>
                    </a:cubicBezTo>
                    <a:cubicBezTo>
                      <a:pt x="268" y="28"/>
                      <a:pt x="268" y="28"/>
                      <a:pt x="268" y="28"/>
                    </a:cubicBezTo>
                    <a:cubicBezTo>
                      <a:pt x="268" y="7"/>
                      <a:pt x="283" y="0"/>
                      <a:pt x="297" y="0"/>
                    </a:cubicBezTo>
                    <a:cubicBezTo>
                      <a:pt x="318" y="0"/>
                      <a:pt x="325" y="7"/>
                      <a:pt x="325" y="28"/>
                    </a:cubicBezTo>
                    <a:cubicBezTo>
                      <a:pt x="325" y="85"/>
                      <a:pt x="325" y="85"/>
                      <a:pt x="325" y="85"/>
                    </a:cubicBezTo>
                    <a:cubicBezTo>
                      <a:pt x="325" y="92"/>
                      <a:pt x="325" y="92"/>
                      <a:pt x="325" y="92"/>
                    </a:cubicBezTo>
                    <a:cubicBezTo>
                      <a:pt x="325" y="205"/>
                      <a:pt x="325" y="205"/>
                      <a:pt x="325" y="205"/>
                    </a:cubicBezTo>
                    <a:cubicBezTo>
                      <a:pt x="346" y="183"/>
                      <a:pt x="346" y="183"/>
                      <a:pt x="346" y="183"/>
                    </a:cubicBezTo>
                    <a:cubicBezTo>
                      <a:pt x="353" y="176"/>
                      <a:pt x="360" y="176"/>
                      <a:pt x="367" y="176"/>
                    </a:cubicBezTo>
                    <a:cubicBezTo>
                      <a:pt x="381" y="176"/>
                      <a:pt x="396" y="191"/>
                      <a:pt x="396" y="205"/>
                    </a:cubicBezTo>
                    <a:close/>
                  </a:path>
                </a:pathLst>
              </a:custGeom>
              <a:solidFill>
                <a:schemeClr val="bg1"/>
              </a:solidFill>
              <a:ln>
                <a:noFill/>
              </a:ln>
              <a:effectLst/>
            </p:spPr>
            <p:txBody>
              <a:bodyPr anchor="ctr"/>
              <a:lstStyle/>
              <a:p>
                <a:pPr algn="ctr"/>
                <a:endParaRPr>
                  <a:cs typeface="+mn-ea"/>
                  <a:sym typeface="+mn-lt"/>
                </a:endParaRPr>
              </a:p>
            </p:txBody>
          </p:sp>
        </p:grpSp>
      </p:grpSp>
      <p:sp>
        <p:nvSpPr>
          <p:cNvPr id="60" name="PA-FooterText ">
            <a:extLst>
              <a:ext uri="{FF2B5EF4-FFF2-40B4-BE49-F238E27FC236}">
                <a16:creationId xmlns="" xmlns:a16="http://schemas.microsoft.com/office/drawing/2014/main" id="{77A9E5CB-D5A5-4BBD-9ACC-8E569B82F888}"/>
              </a:ext>
            </a:extLst>
          </p:cNvPr>
          <p:cNvSpPr txBox="1"/>
          <p:nvPr>
            <p:custDataLst>
              <p:tags r:id="rId1"/>
            </p:custDataLst>
          </p:nvPr>
        </p:nvSpPr>
        <p:spPr>
          <a:xfrm flipH="1">
            <a:off x="1147304" y="2359549"/>
            <a:ext cx="2851623" cy="830997"/>
          </a:xfrm>
          <a:prstGeom prst="rect">
            <a:avLst/>
          </a:prstGeom>
          <a:noFill/>
        </p:spPr>
        <p:txBody>
          <a:bodyPr wrap="square">
            <a:spAutoFit/>
          </a:bodyPr>
          <a:lstStyle>
            <a:defPPr>
              <a:defRPr lang="zh-CN"/>
            </a:defPPr>
            <a:lvl1pPr defTabSz="609402">
              <a:lnSpc>
                <a:spcPct val="150000"/>
              </a:lnSpc>
              <a:defRPr sz="1400">
                <a:solidFill>
                  <a:prstClr val="black">
                    <a:lumMod val="50000"/>
                    <a:lumOff val="50000"/>
                  </a:prstClr>
                </a:solidFill>
                <a:latin typeface="微软雅黑" pitchFamily="34" charset="-122"/>
                <a:ea typeface="方正黑体简体" panose="02010601030101010101"/>
              </a:defRPr>
            </a:lvl1pPr>
          </a:lstStyle>
          <a:p>
            <a:pPr lvl="0">
              <a:defRPr/>
            </a:pPr>
            <a:r>
              <a:rPr lang="zh-CN" altLang="en-US" sz="1600">
                <a:solidFill>
                  <a:prstClr val="black">
                    <a:lumMod val="75000"/>
                    <a:lumOff val="25000"/>
                  </a:prstClr>
                </a:solidFill>
                <a:latin typeface="字魂59号-创粗黑" panose="00000500000000000000" pitchFamily="2" charset="-122"/>
                <a:ea typeface="字魂59号-创粗黑" panose="00000500000000000000" pitchFamily="2" charset="-122"/>
                <a:sym typeface="微软雅黑" panose="020B0503020204020204" pitchFamily="34" charset="-122"/>
              </a:rPr>
              <a:t>通过线上会议讨论，完成项目前期准备</a:t>
            </a:r>
            <a:r>
              <a:rPr lang="zh-CN" altLang="en-US" sz="1600" smtClean="0">
                <a:solidFill>
                  <a:prstClr val="black">
                    <a:lumMod val="75000"/>
                    <a:lumOff val="25000"/>
                  </a:prstClr>
                </a:solidFill>
                <a:latin typeface="字魂59号-创粗黑" panose="00000500000000000000" pitchFamily="2" charset="-122"/>
                <a:ea typeface="字魂59号-创粗黑" panose="00000500000000000000" pitchFamily="2" charset="-122"/>
                <a:sym typeface="微软雅黑" panose="020B0503020204020204" pitchFamily="34" charset="-122"/>
              </a:rPr>
              <a:t>工作。</a:t>
            </a:r>
            <a:endParaRPr kumimoji="0" lang="zh-CN" altLang="en-US" sz="1600" b="0" i="0" u="none" strike="noStrike" kern="1200" cap="none" spc="0" normalizeH="0" baseline="0" noProof="0" dirty="0">
              <a:ln>
                <a:noFill/>
              </a:ln>
              <a:solidFill>
                <a:prstClr val="black">
                  <a:lumMod val="75000"/>
                  <a:lumOff val="25000"/>
                </a:prstClr>
              </a:solidFill>
              <a:effectLst/>
              <a:uLnTx/>
              <a:uFillTx/>
              <a:latin typeface="字魂59号-创粗黑" panose="00000500000000000000" pitchFamily="2" charset="-122"/>
              <a:ea typeface="字魂59号-创粗黑" panose="00000500000000000000" pitchFamily="2" charset="-122"/>
              <a:sym typeface="微软雅黑" panose="020B0503020204020204" pitchFamily="34" charset="-122"/>
            </a:endParaRPr>
          </a:p>
        </p:txBody>
      </p:sp>
      <p:sp>
        <p:nvSpPr>
          <p:cNvPr id="61" name="PA-FooterText ">
            <a:extLst>
              <a:ext uri="{FF2B5EF4-FFF2-40B4-BE49-F238E27FC236}">
                <a16:creationId xmlns="" xmlns:a16="http://schemas.microsoft.com/office/drawing/2014/main" id="{77A9E5CB-D5A5-4BBD-9ACC-8E569B82F888}"/>
              </a:ext>
            </a:extLst>
          </p:cNvPr>
          <p:cNvSpPr txBox="1"/>
          <p:nvPr>
            <p:custDataLst>
              <p:tags r:id="rId2"/>
            </p:custDataLst>
          </p:nvPr>
        </p:nvSpPr>
        <p:spPr>
          <a:xfrm flipH="1">
            <a:off x="4415951" y="2275062"/>
            <a:ext cx="2851623" cy="1200329"/>
          </a:xfrm>
          <a:prstGeom prst="rect">
            <a:avLst/>
          </a:prstGeom>
          <a:noFill/>
        </p:spPr>
        <p:txBody>
          <a:bodyPr wrap="square">
            <a:spAutoFit/>
          </a:bodyPr>
          <a:lstStyle>
            <a:defPPr>
              <a:defRPr lang="zh-CN"/>
            </a:defPPr>
            <a:lvl1pPr defTabSz="609402">
              <a:lnSpc>
                <a:spcPct val="150000"/>
              </a:lnSpc>
              <a:defRPr sz="1400">
                <a:solidFill>
                  <a:prstClr val="black">
                    <a:lumMod val="50000"/>
                    <a:lumOff val="50000"/>
                  </a:prstClr>
                </a:solidFill>
                <a:latin typeface="微软雅黑" pitchFamily="34" charset="-122"/>
                <a:ea typeface="方正黑体简体" panose="02010601030101010101"/>
              </a:defRPr>
            </a:lvl1pPr>
          </a:lstStyle>
          <a:p>
            <a:pPr lvl="0">
              <a:defRPr/>
            </a:pPr>
            <a:r>
              <a:rPr lang="zh-CN" altLang="en-US"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sym typeface="微软雅黑" panose="020B0503020204020204" pitchFamily="34" charset="-122"/>
              </a:rPr>
              <a:t>技术</a:t>
            </a:r>
            <a:r>
              <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sym typeface="微软雅黑" panose="020B0503020204020204" pitchFamily="34" charset="-122"/>
              </a:rPr>
              <a:t>人员阅读小程序开发文档进行技术</a:t>
            </a:r>
            <a:r>
              <a:rPr lang="zh-CN" altLang="en-US"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sym typeface="微软雅黑" panose="020B0503020204020204" pitchFamily="34" charset="-122"/>
              </a:rPr>
              <a:t>准备。</a:t>
            </a:r>
            <a:r>
              <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sym typeface="微软雅黑" panose="020B0503020204020204" pitchFamily="34" charset="-122"/>
              </a:rPr>
              <a:t>开发小程序，</a:t>
            </a:r>
            <a:r>
              <a:rPr lang="zh-CN" altLang="en-US"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sym typeface="微软雅黑" panose="020B0503020204020204" pitchFamily="34" charset="-122"/>
              </a:rPr>
              <a:t>完善需求。</a:t>
            </a:r>
            <a:endParaRPr kumimoji="0" lang="zh-CN" altLang="en-US" sz="1600" b="0" i="0" u="none" strike="noStrike" kern="1200" cap="none" spc="0" normalizeH="0" baseline="0" noProof="0" dirty="0">
              <a:ln>
                <a:noFill/>
              </a:ln>
              <a:solidFill>
                <a:prstClr val="black">
                  <a:lumMod val="75000"/>
                  <a:lumOff val="25000"/>
                </a:prstClr>
              </a:solidFill>
              <a:effectLst/>
              <a:uLnTx/>
              <a:uFillTx/>
              <a:latin typeface="字魂59号-创粗黑" panose="00000500000000000000" pitchFamily="2" charset="-122"/>
              <a:ea typeface="字魂59号-创粗黑" panose="00000500000000000000" pitchFamily="2" charset="-122"/>
              <a:sym typeface="微软雅黑" panose="020B0503020204020204" pitchFamily="34" charset="-122"/>
            </a:endParaRPr>
          </a:p>
        </p:txBody>
      </p:sp>
      <p:sp>
        <p:nvSpPr>
          <p:cNvPr id="62" name="PA-FooterText ">
            <a:extLst>
              <a:ext uri="{FF2B5EF4-FFF2-40B4-BE49-F238E27FC236}">
                <a16:creationId xmlns="" xmlns:a16="http://schemas.microsoft.com/office/drawing/2014/main" id="{77A9E5CB-D5A5-4BBD-9ACC-8E569B82F888}"/>
              </a:ext>
            </a:extLst>
          </p:cNvPr>
          <p:cNvSpPr txBox="1"/>
          <p:nvPr>
            <p:custDataLst>
              <p:tags r:id="rId3"/>
            </p:custDataLst>
          </p:nvPr>
        </p:nvSpPr>
        <p:spPr>
          <a:xfrm flipH="1">
            <a:off x="7811361" y="2340536"/>
            <a:ext cx="2851623" cy="1200329"/>
          </a:xfrm>
          <a:prstGeom prst="rect">
            <a:avLst/>
          </a:prstGeom>
          <a:noFill/>
        </p:spPr>
        <p:txBody>
          <a:bodyPr wrap="square">
            <a:spAutoFit/>
          </a:bodyPr>
          <a:lstStyle>
            <a:defPPr>
              <a:defRPr lang="zh-CN"/>
            </a:defPPr>
            <a:lvl1pPr defTabSz="609402">
              <a:lnSpc>
                <a:spcPct val="150000"/>
              </a:lnSpc>
              <a:defRPr sz="1400">
                <a:solidFill>
                  <a:prstClr val="black">
                    <a:lumMod val="50000"/>
                    <a:lumOff val="50000"/>
                  </a:prstClr>
                </a:solidFill>
                <a:latin typeface="微软雅黑" pitchFamily="34" charset="-122"/>
                <a:ea typeface="方正黑体简体" panose="02010601030101010101"/>
              </a:defRPr>
            </a:lvl1pPr>
          </a:lstStyle>
          <a:p>
            <a:pPr lvl="0">
              <a:defRPr/>
            </a:pPr>
            <a:r>
              <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sym typeface="微软雅黑" panose="020B0503020204020204" pitchFamily="34" charset="-122"/>
              </a:rPr>
              <a:t>邀请部分学生</a:t>
            </a:r>
            <a:r>
              <a:rPr lang="zh-CN" altLang="en-US"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sym typeface="微软雅黑" panose="020B0503020204020204" pitchFamily="34" charset="-122"/>
              </a:rPr>
              <a:t>用户测试。</a:t>
            </a:r>
            <a:r>
              <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sym typeface="微软雅黑" panose="020B0503020204020204" pitchFamily="34" charset="-122"/>
              </a:rPr>
              <a:t>小程序审核并上线，相关人员负责后期运维。</a:t>
            </a:r>
            <a:endParaRPr kumimoji="0" lang="zh-CN" altLang="en-US" sz="1600" b="0" i="0" u="none" strike="noStrike" kern="1200" cap="none" spc="0" normalizeH="0" baseline="0" noProof="0" dirty="0">
              <a:ln>
                <a:noFill/>
              </a:ln>
              <a:solidFill>
                <a:prstClr val="black">
                  <a:lumMod val="75000"/>
                  <a:lumOff val="25000"/>
                </a:prstClr>
              </a:solidFill>
              <a:effectLst/>
              <a:uLnTx/>
              <a:uFillTx/>
              <a:latin typeface="字魂59号-创粗黑" panose="00000500000000000000" pitchFamily="2" charset="-122"/>
              <a:ea typeface="字魂59号-创粗黑" panose="00000500000000000000" pitchFamily="2" charset="-122"/>
              <a:sym typeface="微软雅黑" panose="020B0503020204020204" pitchFamily="34" charset="-122"/>
            </a:endParaRPr>
          </a:p>
        </p:txBody>
      </p:sp>
      <p:sp>
        <p:nvSpPr>
          <p:cNvPr id="63" name="PA-FooterText ">
            <a:extLst>
              <a:ext uri="{FF2B5EF4-FFF2-40B4-BE49-F238E27FC236}">
                <a16:creationId xmlns="" xmlns:a16="http://schemas.microsoft.com/office/drawing/2014/main" id="{77A9E5CB-D5A5-4BBD-9ACC-8E569B82F888}"/>
              </a:ext>
            </a:extLst>
          </p:cNvPr>
          <p:cNvSpPr txBox="1"/>
          <p:nvPr>
            <p:custDataLst>
              <p:tags r:id="rId4"/>
            </p:custDataLst>
          </p:nvPr>
        </p:nvSpPr>
        <p:spPr>
          <a:xfrm flipH="1">
            <a:off x="1155298" y="4191505"/>
            <a:ext cx="2851623" cy="1153586"/>
          </a:xfrm>
          <a:prstGeom prst="rect">
            <a:avLst/>
          </a:prstGeom>
          <a:noFill/>
        </p:spPr>
        <p:txBody>
          <a:bodyPr wrap="square">
            <a:spAutoFit/>
          </a:bodyPr>
          <a:lstStyle>
            <a:defPPr>
              <a:defRPr lang="zh-CN"/>
            </a:defPPr>
            <a:lvl1pPr defTabSz="609402">
              <a:lnSpc>
                <a:spcPct val="150000"/>
              </a:lnSpc>
              <a:defRPr sz="1400">
                <a:solidFill>
                  <a:prstClr val="black">
                    <a:lumMod val="50000"/>
                    <a:lumOff val="50000"/>
                  </a:prstClr>
                </a:solidFill>
                <a:latin typeface="微软雅黑" pitchFamily="34" charset="-122"/>
                <a:ea typeface="方正黑体简体" panose="02010601030101010101"/>
              </a:defRPr>
            </a:lvl1pPr>
          </a:lstStyle>
          <a:p>
            <a:pPr lvl="0">
              <a:defRPr/>
            </a:pPr>
            <a:r>
              <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sym typeface="微软雅黑" panose="020B0503020204020204" pitchFamily="34" charset="-122"/>
              </a:rPr>
              <a:t>收集类似案例，总结以往项目</a:t>
            </a:r>
            <a:r>
              <a:rPr lang="zh-CN" altLang="en-US"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sym typeface="微软雅黑" panose="020B0503020204020204" pitchFamily="34" charset="-122"/>
              </a:rPr>
              <a:t>经验。通过</a:t>
            </a:r>
            <a:r>
              <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sym typeface="微软雅黑" panose="020B0503020204020204" pitchFamily="34" charset="-122"/>
              </a:rPr>
              <a:t>多种渠道收集并整理</a:t>
            </a:r>
            <a:r>
              <a:rPr lang="zh-CN" altLang="en-US"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sym typeface="微软雅黑" panose="020B0503020204020204" pitchFamily="34" charset="-122"/>
              </a:rPr>
              <a:t>需求。</a:t>
            </a:r>
            <a:endParaRPr kumimoji="0" lang="zh-CN" altLang="en-US" sz="1600" b="0" i="0" u="none" strike="noStrike" kern="1200" cap="none" spc="0" normalizeH="0" baseline="0" noProof="0" dirty="0">
              <a:ln>
                <a:noFill/>
              </a:ln>
              <a:solidFill>
                <a:prstClr val="black">
                  <a:lumMod val="75000"/>
                  <a:lumOff val="25000"/>
                </a:prstClr>
              </a:solidFill>
              <a:effectLst/>
              <a:uLnTx/>
              <a:uFillTx/>
              <a:latin typeface="字魂59号-创粗黑" panose="00000500000000000000" pitchFamily="2" charset="-122"/>
              <a:ea typeface="字魂59号-创粗黑" panose="00000500000000000000" pitchFamily="2" charset="-122"/>
              <a:sym typeface="微软雅黑" panose="020B0503020204020204" pitchFamily="34" charset="-122"/>
            </a:endParaRPr>
          </a:p>
        </p:txBody>
      </p:sp>
      <p:sp>
        <p:nvSpPr>
          <p:cNvPr id="64" name="PA-FooterText ">
            <a:extLst>
              <a:ext uri="{FF2B5EF4-FFF2-40B4-BE49-F238E27FC236}">
                <a16:creationId xmlns="" xmlns:a16="http://schemas.microsoft.com/office/drawing/2014/main" id="{77A9E5CB-D5A5-4BBD-9ACC-8E569B82F888}"/>
              </a:ext>
            </a:extLst>
          </p:cNvPr>
          <p:cNvSpPr txBox="1"/>
          <p:nvPr>
            <p:custDataLst>
              <p:tags r:id="rId5"/>
            </p:custDataLst>
          </p:nvPr>
        </p:nvSpPr>
        <p:spPr>
          <a:xfrm flipH="1">
            <a:off x="4470126" y="4191504"/>
            <a:ext cx="2851623" cy="1153586"/>
          </a:xfrm>
          <a:prstGeom prst="rect">
            <a:avLst/>
          </a:prstGeom>
          <a:noFill/>
        </p:spPr>
        <p:txBody>
          <a:bodyPr wrap="square">
            <a:spAutoFit/>
          </a:bodyPr>
          <a:lstStyle>
            <a:defPPr>
              <a:defRPr lang="zh-CN"/>
            </a:defPPr>
            <a:lvl1pPr defTabSz="609402">
              <a:lnSpc>
                <a:spcPct val="150000"/>
              </a:lnSpc>
              <a:defRPr sz="1400">
                <a:solidFill>
                  <a:prstClr val="black">
                    <a:lumMod val="50000"/>
                    <a:lumOff val="50000"/>
                  </a:prstClr>
                </a:solidFill>
                <a:latin typeface="微软雅黑" pitchFamily="34" charset="-122"/>
                <a:ea typeface="方正黑体简体" panose="02010601030101010101"/>
              </a:defRPr>
            </a:lvl1pPr>
          </a:lstStyle>
          <a:p>
            <a:pPr lvl="0">
              <a:defRPr/>
            </a:pPr>
            <a:r>
              <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sym typeface="微软雅黑" panose="020B0503020204020204" pitchFamily="34" charset="-122"/>
              </a:rPr>
              <a:t>内部测试，</a:t>
            </a:r>
            <a:r>
              <a:rPr lang="zh-CN" altLang="en-US"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sym typeface="微软雅黑" panose="020B0503020204020204" pitchFamily="34" charset="-122"/>
              </a:rPr>
              <a:t>进行</a:t>
            </a:r>
            <a:r>
              <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sym typeface="微软雅黑" panose="020B0503020204020204" pitchFamily="34" charset="-122"/>
              </a:rPr>
              <a:t>相关功能的</a:t>
            </a:r>
            <a:r>
              <a:rPr lang="zh-CN" altLang="en-US"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sym typeface="微软雅黑" panose="020B0503020204020204" pitchFamily="34" charset="-122"/>
              </a:rPr>
              <a:t>完善。压力</a:t>
            </a:r>
            <a:r>
              <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sym typeface="微软雅黑" panose="020B0503020204020204" pitchFamily="34" charset="-122"/>
              </a:rPr>
              <a:t>测试，测试项目的流量</a:t>
            </a:r>
            <a:r>
              <a:rPr lang="zh-CN" altLang="en-US"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sym typeface="微软雅黑" panose="020B0503020204020204" pitchFamily="34" charset="-122"/>
              </a:rPr>
              <a:t>承受力。</a:t>
            </a:r>
            <a:endParaRPr kumimoji="0" lang="zh-CN" altLang="en-US" sz="1600" b="0" i="0" u="none" strike="noStrike" kern="1200" cap="none" spc="0" normalizeH="0" baseline="0" noProof="0" dirty="0">
              <a:ln>
                <a:noFill/>
              </a:ln>
              <a:solidFill>
                <a:prstClr val="black">
                  <a:lumMod val="75000"/>
                  <a:lumOff val="25000"/>
                </a:prstClr>
              </a:solidFill>
              <a:effectLst/>
              <a:uLnTx/>
              <a:uFillTx/>
              <a:latin typeface="字魂59号-创粗黑" panose="00000500000000000000" pitchFamily="2" charset="-122"/>
              <a:ea typeface="字魂59号-创粗黑" panose="00000500000000000000" pitchFamily="2" charset="-122"/>
              <a:sym typeface="微软雅黑" panose="020B0503020204020204" pitchFamily="34" charset="-122"/>
            </a:endParaRPr>
          </a:p>
        </p:txBody>
      </p:sp>
      <p:sp>
        <p:nvSpPr>
          <p:cNvPr id="65" name="PA-FooterText ">
            <a:extLst>
              <a:ext uri="{FF2B5EF4-FFF2-40B4-BE49-F238E27FC236}">
                <a16:creationId xmlns="" xmlns:a16="http://schemas.microsoft.com/office/drawing/2014/main" id="{77A9E5CB-D5A5-4BBD-9ACC-8E569B82F888}"/>
              </a:ext>
            </a:extLst>
          </p:cNvPr>
          <p:cNvSpPr txBox="1"/>
          <p:nvPr>
            <p:custDataLst>
              <p:tags r:id="rId6"/>
            </p:custDataLst>
          </p:nvPr>
        </p:nvSpPr>
        <p:spPr>
          <a:xfrm flipH="1">
            <a:off x="7811360" y="4314295"/>
            <a:ext cx="2851623" cy="830997"/>
          </a:xfrm>
          <a:prstGeom prst="rect">
            <a:avLst/>
          </a:prstGeom>
          <a:noFill/>
        </p:spPr>
        <p:txBody>
          <a:bodyPr wrap="square">
            <a:spAutoFit/>
          </a:bodyPr>
          <a:lstStyle>
            <a:defPPr>
              <a:defRPr lang="zh-CN"/>
            </a:defPPr>
            <a:lvl1pPr defTabSz="609402">
              <a:lnSpc>
                <a:spcPct val="150000"/>
              </a:lnSpc>
              <a:defRPr sz="1400">
                <a:solidFill>
                  <a:prstClr val="black">
                    <a:lumMod val="50000"/>
                    <a:lumOff val="50000"/>
                  </a:prstClr>
                </a:solidFill>
                <a:latin typeface="微软雅黑" pitchFamily="34" charset="-122"/>
                <a:ea typeface="方正黑体简体" panose="02010601030101010101"/>
              </a:defRPr>
            </a:lvl1pPr>
          </a:lstStyle>
          <a:p>
            <a:pPr lvl="0">
              <a:defRPr/>
            </a:pPr>
            <a:r>
              <a:rPr lang="zh-CN" altLang="en-US" sz="1600" smtClean="0">
                <a:solidFill>
                  <a:prstClr val="black">
                    <a:lumMod val="75000"/>
                    <a:lumOff val="25000"/>
                  </a:prstClr>
                </a:solidFill>
                <a:latin typeface="字魂59号-创粗黑" panose="00000500000000000000" pitchFamily="2" charset="-122"/>
                <a:ea typeface="字魂59号-创粗黑" panose="00000500000000000000" pitchFamily="2" charset="-122"/>
                <a:sym typeface="微软雅黑" panose="020B0503020204020204" pitchFamily="34" charset="-122"/>
              </a:rPr>
              <a:t>如果</a:t>
            </a:r>
            <a:r>
              <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sym typeface="微软雅黑" panose="020B0503020204020204" pitchFamily="34" charset="-122"/>
              </a:rPr>
              <a:t>有投入市场的打算，则需要进行后续的</a:t>
            </a:r>
            <a:r>
              <a:rPr lang="zh-CN" altLang="en-US" sz="1600">
                <a:solidFill>
                  <a:prstClr val="black">
                    <a:lumMod val="75000"/>
                    <a:lumOff val="25000"/>
                  </a:prstClr>
                </a:solidFill>
                <a:latin typeface="字魂59号-创粗黑" panose="00000500000000000000" pitchFamily="2" charset="-122"/>
                <a:ea typeface="字魂59号-创粗黑" panose="00000500000000000000" pitchFamily="2" charset="-122"/>
                <a:sym typeface="微软雅黑" panose="020B0503020204020204" pitchFamily="34" charset="-122"/>
              </a:rPr>
              <a:t>项目</a:t>
            </a:r>
            <a:r>
              <a:rPr lang="zh-CN" altLang="en-US" sz="1600" smtClean="0">
                <a:solidFill>
                  <a:prstClr val="black">
                    <a:lumMod val="75000"/>
                    <a:lumOff val="25000"/>
                  </a:prstClr>
                </a:solidFill>
                <a:latin typeface="字魂59号-创粗黑" panose="00000500000000000000" pitchFamily="2" charset="-122"/>
                <a:ea typeface="字魂59号-创粗黑" panose="00000500000000000000" pitchFamily="2" charset="-122"/>
                <a:sym typeface="微软雅黑" panose="020B0503020204020204" pitchFamily="34" charset="-122"/>
              </a:rPr>
              <a:t>宣传。</a:t>
            </a:r>
            <a:endParaRPr kumimoji="0" lang="zh-CN" altLang="en-US" sz="1600" b="0" i="0" u="none" strike="noStrike" kern="1200" cap="none" spc="0" normalizeH="0" baseline="0" noProof="0" dirty="0">
              <a:ln>
                <a:noFill/>
              </a:ln>
              <a:solidFill>
                <a:prstClr val="black">
                  <a:lumMod val="75000"/>
                  <a:lumOff val="25000"/>
                </a:prstClr>
              </a:solidFill>
              <a:effectLst/>
              <a:uLnTx/>
              <a:uFillTx/>
              <a:latin typeface="字魂59号-创粗黑" panose="00000500000000000000" pitchFamily="2" charset="-122"/>
              <a:ea typeface="字魂59号-创粗黑" panose="00000500000000000000" pitchFamily="2" charset="-122"/>
              <a:sym typeface="微软雅黑" panose="020B0503020204020204" pitchFamily="34" charset="-122"/>
            </a:endParaRPr>
          </a:p>
        </p:txBody>
      </p:sp>
    </p:spTree>
    <p:extLst>
      <p:ext uri="{BB962C8B-B14F-4D97-AF65-F5344CB8AC3E}">
        <p14:creationId xmlns:p14="http://schemas.microsoft.com/office/powerpoint/2010/main" val="1223127123"/>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p:cTn id="13" dur="500" fill="hold"/>
                                        <p:tgtEl>
                                          <p:spTgt spid="26"/>
                                        </p:tgtEl>
                                        <p:attrNameLst>
                                          <p:attrName>ppt_w</p:attrName>
                                        </p:attrNameLst>
                                      </p:cBhvr>
                                      <p:tavLst>
                                        <p:tav tm="0">
                                          <p:val>
                                            <p:fltVal val="0"/>
                                          </p:val>
                                        </p:tav>
                                        <p:tav tm="100000">
                                          <p:val>
                                            <p:strVal val="#ppt_w"/>
                                          </p:val>
                                        </p:tav>
                                      </p:tavLst>
                                    </p:anim>
                                    <p:anim calcmode="lin" valueType="num">
                                      <p:cBhvr>
                                        <p:cTn id="14" dur="500" fill="hold"/>
                                        <p:tgtEl>
                                          <p:spTgt spid="26"/>
                                        </p:tgtEl>
                                        <p:attrNameLst>
                                          <p:attrName>ppt_h</p:attrName>
                                        </p:attrNameLst>
                                      </p:cBhvr>
                                      <p:tavLst>
                                        <p:tav tm="0">
                                          <p:val>
                                            <p:fltVal val="0"/>
                                          </p:val>
                                        </p:tav>
                                        <p:tav tm="100000">
                                          <p:val>
                                            <p:strVal val="#ppt_h"/>
                                          </p:val>
                                        </p:tav>
                                      </p:tavLst>
                                    </p:anim>
                                    <p:animEffect transition="in" filter="fade">
                                      <p:cBhvr>
                                        <p:cTn id="15" dur="500"/>
                                        <p:tgtEl>
                                          <p:spTgt spid="26"/>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p:cTn id="19" dur="500" fill="hold"/>
                                        <p:tgtEl>
                                          <p:spTgt spid="42"/>
                                        </p:tgtEl>
                                        <p:attrNameLst>
                                          <p:attrName>ppt_w</p:attrName>
                                        </p:attrNameLst>
                                      </p:cBhvr>
                                      <p:tavLst>
                                        <p:tav tm="0">
                                          <p:val>
                                            <p:fltVal val="0"/>
                                          </p:val>
                                        </p:tav>
                                        <p:tav tm="100000">
                                          <p:val>
                                            <p:strVal val="#ppt_w"/>
                                          </p:val>
                                        </p:tav>
                                      </p:tavLst>
                                    </p:anim>
                                    <p:anim calcmode="lin" valueType="num">
                                      <p:cBhvr>
                                        <p:cTn id="20" dur="500" fill="hold"/>
                                        <p:tgtEl>
                                          <p:spTgt spid="42"/>
                                        </p:tgtEl>
                                        <p:attrNameLst>
                                          <p:attrName>ppt_h</p:attrName>
                                        </p:attrNameLst>
                                      </p:cBhvr>
                                      <p:tavLst>
                                        <p:tav tm="0">
                                          <p:val>
                                            <p:fltVal val="0"/>
                                          </p:val>
                                        </p:tav>
                                        <p:tav tm="100000">
                                          <p:val>
                                            <p:strVal val="#ppt_h"/>
                                          </p:val>
                                        </p:tav>
                                      </p:tavLst>
                                    </p:anim>
                                    <p:animEffect transition="in" filter="fade">
                                      <p:cBhvr>
                                        <p:cTn id="21" dur="500"/>
                                        <p:tgtEl>
                                          <p:spTgt spid="42"/>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500" fill="hold"/>
                                        <p:tgtEl>
                                          <p:spTgt spid="18"/>
                                        </p:tgtEl>
                                        <p:attrNameLst>
                                          <p:attrName>ppt_w</p:attrName>
                                        </p:attrNameLst>
                                      </p:cBhvr>
                                      <p:tavLst>
                                        <p:tav tm="0">
                                          <p:val>
                                            <p:fltVal val="0"/>
                                          </p:val>
                                        </p:tav>
                                        <p:tav tm="100000">
                                          <p:val>
                                            <p:strVal val="#ppt_w"/>
                                          </p:val>
                                        </p:tav>
                                      </p:tavLst>
                                    </p:anim>
                                    <p:anim calcmode="lin" valueType="num">
                                      <p:cBhvr>
                                        <p:cTn id="26" dur="500" fill="hold"/>
                                        <p:tgtEl>
                                          <p:spTgt spid="18"/>
                                        </p:tgtEl>
                                        <p:attrNameLst>
                                          <p:attrName>ppt_h</p:attrName>
                                        </p:attrNameLst>
                                      </p:cBhvr>
                                      <p:tavLst>
                                        <p:tav tm="0">
                                          <p:val>
                                            <p:fltVal val="0"/>
                                          </p:val>
                                        </p:tav>
                                        <p:tav tm="100000">
                                          <p:val>
                                            <p:strVal val="#ppt_h"/>
                                          </p:val>
                                        </p:tav>
                                      </p:tavLst>
                                    </p:anim>
                                    <p:animEffect transition="in" filter="fade">
                                      <p:cBhvr>
                                        <p:cTn id="27" dur="500"/>
                                        <p:tgtEl>
                                          <p:spTgt spid="18"/>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p:cTn id="31" dur="500" fill="hold"/>
                                        <p:tgtEl>
                                          <p:spTgt spid="34"/>
                                        </p:tgtEl>
                                        <p:attrNameLst>
                                          <p:attrName>ppt_w</p:attrName>
                                        </p:attrNameLst>
                                      </p:cBhvr>
                                      <p:tavLst>
                                        <p:tav tm="0">
                                          <p:val>
                                            <p:fltVal val="0"/>
                                          </p:val>
                                        </p:tav>
                                        <p:tav tm="100000">
                                          <p:val>
                                            <p:strVal val="#ppt_w"/>
                                          </p:val>
                                        </p:tav>
                                      </p:tavLst>
                                    </p:anim>
                                    <p:anim calcmode="lin" valueType="num">
                                      <p:cBhvr>
                                        <p:cTn id="32" dur="500" fill="hold"/>
                                        <p:tgtEl>
                                          <p:spTgt spid="34"/>
                                        </p:tgtEl>
                                        <p:attrNameLst>
                                          <p:attrName>ppt_h</p:attrName>
                                        </p:attrNameLst>
                                      </p:cBhvr>
                                      <p:tavLst>
                                        <p:tav tm="0">
                                          <p:val>
                                            <p:fltVal val="0"/>
                                          </p:val>
                                        </p:tav>
                                        <p:tav tm="100000">
                                          <p:val>
                                            <p:strVal val="#ppt_h"/>
                                          </p:val>
                                        </p:tav>
                                      </p:tavLst>
                                    </p:anim>
                                    <p:animEffect transition="in" filter="fade">
                                      <p:cBhvr>
                                        <p:cTn id="33" dur="500"/>
                                        <p:tgtEl>
                                          <p:spTgt spid="34"/>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 calcmode="lin" valueType="num">
                                      <p:cBhvr>
                                        <p:cTn id="37" dur="500" fill="hold"/>
                                        <p:tgtEl>
                                          <p:spTgt spid="50"/>
                                        </p:tgtEl>
                                        <p:attrNameLst>
                                          <p:attrName>ppt_w</p:attrName>
                                        </p:attrNameLst>
                                      </p:cBhvr>
                                      <p:tavLst>
                                        <p:tav tm="0">
                                          <p:val>
                                            <p:fltVal val="0"/>
                                          </p:val>
                                        </p:tav>
                                        <p:tav tm="100000">
                                          <p:val>
                                            <p:strVal val="#ppt_w"/>
                                          </p:val>
                                        </p:tav>
                                      </p:tavLst>
                                    </p:anim>
                                    <p:anim calcmode="lin" valueType="num">
                                      <p:cBhvr>
                                        <p:cTn id="38" dur="500" fill="hold"/>
                                        <p:tgtEl>
                                          <p:spTgt spid="50"/>
                                        </p:tgtEl>
                                        <p:attrNameLst>
                                          <p:attrName>ppt_h</p:attrName>
                                        </p:attrNameLst>
                                      </p:cBhvr>
                                      <p:tavLst>
                                        <p:tav tm="0">
                                          <p:val>
                                            <p:fltVal val="0"/>
                                          </p:val>
                                        </p:tav>
                                        <p:tav tm="100000">
                                          <p:val>
                                            <p:strVal val="#ppt_h"/>
                                          </p:val>
                                        </p:tav>
                                      </p:tavLst>
                                    </p:anim>
                                    <p:animEffect transition="in" filter="fade">
                                      <p:cBhvr>
                                        <p:cTn id="3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 xmlns:a16="http://schemas.microsoft.com/office/drawing/2014/main" id="{EB21C69C-C240-4E3F-8346-2FB90956B8A7}"/>
              </a:ext>
            </a:extLst>
          </p:cNvPr>
          <p:cNvSpPr txBox="1"/>
          <p:nvPr/>
        </p:nvSpPr>
        <p:spPr>
          <a:xfrm>
            <a:off x="1757239" y="776544"/>
            <a:ext cx="5412818" cy="584775"/>
          </a:xfrm>
          <a:prstGeom prst="rect">
            <a:avLst/>
          </a:prstGeom>
          <a:noFill/>
          <a:effectLst/>
        </p:spPr>
        <p:txBody>
          <a:bodyPr wrap="square" rtlCol="0">
            <a:spAutoFit/>
          </a:bodyPr>
          <a:lstStyle/>
          <a:p>
            <a:pPr algn="dist"/>
            <a:r>
              <a:rPr lang="zh-CN" altLang="en-US" sz="3200" smtClean="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rPr>
              <a:t>项目章程</a:t>
            </a:r>
            <a:r>
              <a:rPr lang="zh-CN" altLang="en-US" sz="320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rPr>
              <a:t>：职位角色及职责</a:t>
            </a:r>
            <a:endParaRPr lang="en-US" altLang="zh-CN" sz="3200" dirty="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0600" y="1068931"/>
            <a:ext cx="3501571" cy="4481329"/>
          </a:xfrm>
          <a:prstGeom prst="rect">
            <a:avLst/>
          </a:prstGeom>
        </p:spPr>
      </p:pic>
      <p:pic>
        <p:nvPicPr>
          <p:cNvPr id="8" name="图片 7" descr="图片包含 游戏机, 乐高, 房间&#10;&#10;描述已自动生成">
            <a:extLst>
              <a:ext uri="{FF2B5EF4-FFF2-40B4-BE49-F238E27FC236}">
                <a16:creationId xmlns="" xmlns:a16="http://schemas.microsoft.com/office/drawing/2014/main" id="{CF7067C8-4197-4F90-ACDF-98A5EACA38BF}"/>
              </a:ext>
            </a:extLst>
          </p:cNvPr>
          <p:cNvPicPr>
            <a:picLocks noChangeAspect="1"/>
          </p:cNvPicPr>
          <p:nvPr/>
        </p:nvPicPr>
        <p:blipFill rotWithShape="1">
          <a:blip r:embed="rId4">
            <a:extLst>
              <a:ext uri="{28A0092B-C50C-407E-A947-70E740481C1C}">
                <a14:useLocalDpi xmlns:a14="http://schemas.microsoft.com/office/drawing/2010/main" val="0"/>
              </a:ext>
            </a:extLst>
          </a:blip>
          <a:srcRect l="50034" r="3369" b="67252"/>
          <a:stretch/>
        </p:blipFill>
        <p:spPr>
          <a:xfrm>
            <a:off x="1757239" y="1361319"/>
            <a:ext cx="4577870" cy="4301354"/>
          </a:xfrm>
          <a:prstGeom prst="rect">
            <a:avLst/>
          </a:prstGeom>
        </p:spPr>
      </p:pic>
    </p:spTree>
    <p:extLst>
      <p:ext uri="{BB962C8B-B14F-4D97-AF65-F5344CB8AC3E}">
        <p14:creationId xmlns:p14="http://schemas.microsoft.com/office/powerpoint/2010/main" val="4155131386"/>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 xmlns:a16="http://schemas.microsoft.com/office/drawing/2014/main" id="{0C2DC087-5555-4CAE-8D31-F16E89F4799A}"/>
              </a:ext>
            </a:extLst>
          </p:cNvPr>
          <p:cNvGrpSpPr/>
          <p:nvPr/>
        </p:nvGrpSpPr>
        <p:grpSpPr>
          <a:xfrm>
            <a:off x="2273285" y="1965017"/>
            <a:ext cx="7910126" cy="2366351"/>
            <a:chOff x="2273285" y="1965017"/>
            <a:chExt cx="7910126" cy="2366351"/>
          </a:xfrm>
        </p:grpSpPr>
        <p:sp>
          <p:nvSpPr>
            <p:cNvPr id="3" name="文本框 2">
              <a:extLst>
                <a:ext uri="{FF2B5EF4-FFF2-40B4-BE49-F238E27FC236}">
                  <a16:creationId xmlns="" xmlns:a16="http://schemas.microsoft.com/office/drawing/2014/main" id="{8F17FC21-19B0-4652-9D86-09AC34FC2EA9}"/>
                </a:ext>
              </a:extLst>
            </p:cNvPr>
            <p:cNvSpPr txBox="1"/>
            <p:nvPr/>
          </p:nvSpPr>
          <p:spPr>
            <a:xfrm>
              <a:off x="4407917" y="2334348"/>
              <a:ext cx="5775494" cy="1754326"/>
            </a:xfrm>
            <a:prstGeom prst="rect">
              <a:avLst/>
            </a:prstGeom>
            <a:noFill/>
            <a:effectLst/>
          </p:spPr>
          <p:txBody>
            <a:bodyPr wrap="square" rtlCol="0">
              <a:spAutoFit/>
            </a:bodyPr>
            <a:lstStyle/>
            <a:p>
              <a:pPr algn="dist"/>
              <a:r>
                <a:rPr lang="zh-CN" altLang="en-US" sz="7200" b="1" dirty="0" smtClean="0">
                  <a:ln w="25400">
                    <a:noFill/>
                  </a:ln>
                  <a:solidFill>
                    <a:schemeClr val="bg1"/>
                  </a:solidFill>
                  <a:latin typeface="字魂100号-方方先锋体" panose="00000500000000000000" pitchFamily="2" charset="-122"/>
                  <a:ea typeface="字魂100号-方方先锋体" panose="00000500000000000000" pitchFamily="2" charset="-122"/>
                </a:rPr>
                <a:t>项目管理计划</a:t>
              </a:r>
              <a:endParaRPr lang="en-US" altLang="zh-CN" sz="7200" b="1" dirty="0" smtClean="0">
                <a:ln w="25400">
                  <a:noFill/>
                </a:ln>
                <a:solidFill>
                  <a:schemeClr val="bg1"/>
                </a:solidFill>
                <a:latin typeface="字魂100号-方方先锋体" panose="00000500000000000000" pitchFamily="2" charset="-122"/>
                <a:ea typeface="字魂100号-方方先锋体" panose="00000500000000000000" pitchFamily="2" charset="-122"/>
              </a:endParaRPr>
            </a:p>
            <a:p>
              <a:pPr algn="r"/>
              <a:r>
                <a:rPr lang="en-US" altLang="zh-CN" sz="3200" b="1" dirty="0" smtClean="0">
                  <a:ln w="25400">
                    <a:noFill/>
                  </a:ln>
                  <a:solidFill>
                    <a:schemeClr val="bg1"/>
                  </a:solidFill>
                  <a:latin typeface="字魂100号-方方先锋体" panose="00000500000000000000" pitchFamily="2" charset="-122"/>
                  <a:ea typeface="字魂100号-方方先锋体" panose="00000500000000000000" pitchFamily="2" charset="-122"/>
                </a:rPr>
                <a:t>----</a:t>
              </a:r>
              <a:r>
                <a:rPr lang="zh-CN" altLang="en-US" sz="3200" b="1" dirty="0" smtClean="0">
                  <a:ln w="25400">
                    <a:noFill/>
                  </a:ln>
                  <a:solidFill>
                    <a:schemeClr val="bg1"/>
                  </a:solidFill>
                  <a:latin typeface="字魂100号-方方先锋体" panose="00000500000000000000" pitchFamily="2" charset="-122"/>
                  <a:ea typeface="字魂100号-方方先锋体" panose="00000500000000000000" pitchFamily="2" charset="-122"/>
                </a:rPr>
                <a:t>项目总览</a:t>
              </a:r>
              <a:endParaRPr lang="en-US" altLang="zh-CN" sz="3200" b="1" dirty="0">
                <a:ln w="25400">
                  <a:noFill/>
                </a:ln>
                <a:solidFill>
                  <a:schemeClr val="bg1"/>
                </a:solidFill>
                <a:latin typeface="字魂100号-方方先锋体" panose="00000500000000000000" pitchFamily="2" charset="-122"/>
                <a:ea typeface="字魂100号-方方先锋体" panose="00000500000000000000" pitchFamily="2" charset="-122"/>
              </a:endParaRPr>
            </a:p>
          </p:txBody>
        </p:sp>
        <p:grpSp>
          <p:nvGrpSpPr>
            <p:cNvPr id="6" name="组合 5">
              <a:extLst>
                <a:ext uri="{FF2B5EF4-FFF2-40B4-BE49-F238E27FC236}">
                  <a16:creationId xmlns="" xmlns:a16="http://schemas.microsoft.com/office/drawing/2014/main" id="{37EB0E9A-2597-4E4F-9D03-A77456156025}"/>
                </a:ext>
              </a:extLst>
            </p:cNvPr>
            <p:cNvGrpSpPr/>
            <p:nvPr/>
          </p:nvGrpSpPr>
          <p:grpSpPr>
            <a:xfrm>
              <a:off x="2273285" y="1965017"/>
              <a:ext cx="1786467" cy="1938992"/>
              <a:chOff x="1846862" y="2171069"/>
              <a:chExt cx="1786467" cy="1938992"/>
            </a:xfrm>
          </p:grpSpPr>
          <p:sp>
            <p:nvSpPr>
              <p:cNvPr id="7" name="文本框 6">
                <a:extLst>
                  <a:ext uri="{FF2B5EF4-FFF2-40B4-BE49-F238E27FC236}">
                    <a16:creationId xmlns="" xmlns:a16="http://schemas.microsoft.com/office/drawing/2014/main" id="{2F49D65D-5033-478B-98C4-2CD05AA4B512}"/>
                  </a:ext>
                </a:extLst>
              </p:cNvPr>
              <p:cNvSpPr txBox="1"/>
              <p:nvPr/>
            </p:nvSpPr>
            <p:spPr>
              <a:xfrm>
                <a:off x="1963760" y="2171069"/>
                <a:ext cx="1662635" cy="1569660"/>
              </a:xfrm>
              <a:prstGeom prst="rect">
                <a:avLst/>
              </a:prstGeom>
              <a:noFill/>
              <a:effectLst/>
            </p:spPr>
            <p:txBody>
              <a:bodyPr wrap="none" rtlCol="0">
                <a:spAutoFit/>
              </a:bodyPr>
              <a:lstStyle/>
              <a:p>
                <a:r>
                  <a:rPr lang="en-US" altLang="zh-CN" sz="9600" dirty="0">
                    <a:ln w="25400">
                      <a:noFill/>
                    </a:ln>
                    <a:solidFill>
                      <a:schemeClr val="bg1"/>
                    </a:solidFill>
                    <a:latin typeface="字魂100号-方方先锋体" panose="00000500000000000000" pitchFamily="2" charset="-122"/>
                    <a:ea typeface="字魂100号-方方先锋体" panose="00000500000000000000" pitchFamily="2" charset="-122"/>
                  </a:rPr>
                  <a:t>02</a:t>
                </a:r>
              </a:p>
            </p:txBody>
          </p:sp>
          <p:sp>
            <p:nvSpPr>
              <p:cNvPr id="8" name="文本框 7">
                <a:extLst>
                  <a:ext uri="{FF2B5EF4-FFF2-40B4-BE49-F238E27FC236}">
                    <a16:creationId xmlns="" xmlns:a16="http://schemas.microsoft.com/office/drawing/2014/main" id="{32BFAAE0-C954-4305-BE04-F69553A9788D}"/>
                  </a:ext>
                </a:extLst>
              </p:cNvPr>
              <p:cNvSpPr txBox="1"/>
              <p:nvPr/>
            </p:nvSpPr>
            <p:spPr>
              <a:xfrm>
                <a:off x="1846862" y="3740729"/>
                <a:ext cx="1786467" cy="369332"/>
              </a:xfrm>
              <a:prstGeom prst="rect">
                <a:avLst/>
              </a:prstGeom>
              <a:noFill/>
              <a:effectLst/>
            </p:spPr>
            <p:txBody>
              <a:bodyPr wrap="square" rtlCol="0">
                <a:spAutoFit/>
              </a:bodyPr>
              <a:lstStyle/>
              <a:p>
                <a:pPr algn="dist"/>
                <a:r>
                  <a:rPr lang="en-US" altLang="zh-CN" dirty="0">
                    <a:ln w="25400">
                      <a:noFill/>
                    </a:ln>
                    <a:solidFill>
                      <a:schemeClr val="bg1"/>
                    </a:solidFill>
                    <a:latin typeface="字魂100号-方方先锋体" panose="00000500000000000000" pitchFamily="2" charset="-122"/>
                    <a:ea typeface="字魂100号-方方先锋体" panose="00000500000000000000" pitchFamily="2" charset="-122"/>
                  </a:rPr>
                  <a:t>PART TWO</a:t>
                </a:r>
              </a:p>
            </p:txBody>
          </p:sp>
        </p:grpSp>
        <p:cxnSp>
          <p:nvCxnSpPr>
            <p:cNvPr id="9" name="直接连接符 8">
              <a:extLst>
                <a:ext uri="{FF2B5EF4-FFF2-40B4-BE49-F238E27FC236}">
                  <a16:creationId xmlns="" xmlns:a16="http://schemas.microsoft.com/office/drawing/2014/main" id="{205E175B-1D32-4113-A947-E85C3DCDE59D}"/>
                </a:ext>
              </a:extLst>
            </p:cNvPr>
            <p:cNvCxnSpPr>
              <a:cxnSpLocks/>
            </p:cNvCxnSpPr>
            <p:nvPr/>
          </p:nvCxnSpPr>
          <p:spPr>
            <a:xfrm>
              <a:off x="4400983" y="2092148"/>
              <a:ext cx="0" cy="2239220"/>
            </a:xfrm>
            <a:prstGeom prst="line">
              <a:avLst/>
            </a:prstGeom>
            <a:ln w="254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09812328"/>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31a1dfd0-48a9-4801-a096-04c693fb075f"/>
          <p:cNvGrpSpPr>
            <a:grpSpLocks noChangeAspect="1"/>
          </p:cNvGrpSpPr>
          <p:nvPr/>
        </p:nvGrpSpPr>
        <p:grpSpPr>
          <a:xfrm>
            <a:off x="3868530" y="2121926"/>
            <a:ext cx="4403146" cy="2810143"/>
            <a:chOff x="3430549" y="1936342"/>
            <a:chExt cx="5318886" cy="3394583"/>
          </a:xfrm>
        </p:grpSpPr>
        <p:sp>
          <p:nvSpPr>
            <p:cNvPr id="34" name="i$liḋe-Oval 74"/>
            <p:cNvSpPr/>
            <p:nvPr/>
          </p:nvSpPr>
          <p:spPr bwMode="auto">
            <a:xfrm flipH="1">
              <a:off x="7411913" y="1936342"/>
              <a:ext cx="896881" cy="896881"/>
            </a:xfrm>
            <a:prstGeom prst="ellipse">
              <a:avLst/>
            </a:prstGeom>
            <a:solidFill>
              <a:schemeClr val="accent4"/>
            </a:solidFill>
            <a:ln w="19050">
              <a:noFill/>
              <a:round/>
              <a:headEnd/>
              <a:tailEnd/>
            </a:ln>
          </p:spPr>
          <p:txBody>
            <a:bodyPr anchor="ctr"/>
            <a:lstStyle/>
            <a:p>
              <a:pPr algn="ctr"/>
              <a:endParaRPr>
                <a:cs typeface="+mn-ea"/>
                <a:sym typeface="+mn-lt"/>
              </a:endParaRPr>
            </a:p>
          </p:txBody>
        </p:sp>
        <p:sp>
          <p:nvSpPr>
            <p:cNvPr id="35" name="îṣļîḑé-Oval 75"/>
            <p:cNvSpPr/>
            <p:nvPr/>
          </p:nvSpPr>
          <p:spPr bwMode="auto">
            <a:xfrm flipH="1">
              <a:off x="7411913" y="4434044"/>
              <a:ext cx="896881" cy="896881"/>
            </a:xfrm>
            <a:prstGeom prst="ellipse">
              <a:avLst/>
            </a:prstGeom>
            <a:solidFill>
              <a:schemeClr val="accent6"/>
            </a:solidFill>
            <a:ln w="19050">
              <a:noFill/>
              <a:round/>
              <a:headEnd/>
              <a:tailEnd/>
            </a:ln>
          </p:spPr>
          <p:txBody>
            <a:bodyPr anchor="ctr"/>
            <a:lstStyle/>
            <a:p>
              <a:pPr algn="ctr"/>
              <a:endParaRPr>
                <a:cs typeface="+mn-ea"/>
                <a:sym typeface="+mn-lt"/>
              </a:endParaRPr>
            </a:p>
          </p:txBody>
        </p:sp>
        <p:cxnSp>
          <p:nvCxnSpPr>
            <p:cNvPr id="36" name="îṣļîḑé-Straight Arrow Connector 78"/>
            <p:cNvCxnSpPr/>
            <p:nvPr/>
          </p:nvCxnSpPr>
          <p:spPr>
            <a:xfrm flipH="1">
              <a:off x="7008678" y="2712920"/>
              <a:ext cx="496463" cy="402083"/>
            </a:xfrm>
            <a:prstGeom prst="straightConnector1">
              <a:avLst/>
            </a:prstGeom>
            <a:ln w="952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37" name="îṣļîḑé-Oval 79"/>
            <p:cNvSpPr/>
            <p:nvPr/>
          </p:nvSpPr>
          <p:spPr bwMode="auto">
            <a:xfrm flipH="1">
              <a:off x="7852554" y="3185192"/>
              <a:ext cx="896881" cy="896881"/>
            </a:xfrm>
            <a:prstGeom prst="ellipse">
              <a:avLst/>
            </a:prstGeom>
            <a:solidFill>
              <a:schemeClr val="accent5"/>
            </a:solidFill>
            <a:ln w="19050">
              <a:noFill/>
              <a:round/>
              <a:headEnd/>
              <a:tailEnd/>
            </a:ln>
          </p:spPr>
          <p:txBody>
            <a:bodyPr anchor="ctr"/>
            <a:lstStyle/>
            <a:p>
              <a:pPr algn="ctr"/>
              <a:endParaRPr>
                <a:cs typeface="+mn-ea"/>
                <a:sym typeface="+mn-lt"/>
              </a:endParaRPr>
            </a:p>
          </p:txBody>
        </p:sp>
        <p:cxnSp>
          <p:nvCxnSpPr>
            <p:cNvPr id="38" name="îṣļîḑé-Straight Arrow Connector 80"/>
            <p:cNvCxnSpPr/>
            <p:nvPr/>
          </p:nvCxnSpPr>
          <p:spPr>
            <a:xfrm flipH="1" flipV="1">
              <a:off x="7008678" y="4156213"/>
              <a:ext cx="496463" cy="402083"/>
            </a:xfrm>
            <a:prstGeom prst="straightConnector1">
              <a:avLst/>
            </a:prstGeom>
            <a:ln w="952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39" name="îṣļîḑé-Straight Arrow Connector 81"/>
            <p:cNvCxnSpPr/>
            <p:nvPr/>
          </p:nvCxnSpPr>
          <p:spPr>
            <a:xfrm flipH="1">
              <a:off x="7016719" y="3633637"/>
              <a:ext cx="764911" cy="9903"/>
            </a:xfrm>
            <a:prstGeom prst="straightConnector1">
              <a:avLst/>
            </a:prstGeom>
            <a:ln w="952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40" name="îṣļîḑé-Oval 84"/>
            <p:cNvSpPr/>
            <p:nvPr/>
          </p:nvSpPr>
          <p:spPr bwMode="auto">
            <a:xfrm>
              <a:off x="3871188" y="1936342"/>
              <a:ext cx="896881" cy="896881"/>
            </a:xfrm>
            <a:prstGeom prst="ellipse">
              <a:avLst/>
            </a:prstGeom>
            <a:solidFill>
              <a:schemeClr val="accent3"/>
            </a:solidFill>
            <a:ln w="19050">
              <a:noFill/>
              <a:round/>
              <a:headEnd/>
              <a:tailEnd/>
            </a:ln>
          </p:spPr>
          <p:txBody>
            <a:bodyPr anchor="ctr"/>
            <a:lstStyle/>
            <a:p>
              <a:pPr algn="ctr"/>
              <a:endParaRPr>
                <a:cs typeface="+mn-ea"/>
                <a:sym typeface="+mn-lt"/>
              </a:endParaRPr>
            </a:p>
          </p:txBody>
        </p:sp>
        <p:sp>
          <p:nvSpPr>
            <p:cNvPr id="41" name="îṣļîḑé-Oval 85"/>
            <p:cNvSpPr/>
            <p:nvPr/>
          </p:nvSpPr>
          <p:spPr bwMode="auto">
            <a:xfrm>
              <a:off x="3871188" y="4434044"/>
              <a:ext cx="896881" cy="896881"/>
            </a:xfrm>
            <a:prstGeom prst="ellipse">
              <a:avLst/>
            </a:prstGeom>
            <a:solidFill>
              <a:schemeClr val="accent1"/>
            </a:solidFill>
            <a:ln w="19050">
              <a:noFill/>
              <a:round/>
              <a:headEnd/>
              <a:tailEnd/>
            </a:ln>
          </p:spPr>
          <p:txBody>
            <a:bodyPr anchor="ctr"/>
            <a:lstStyle/>
            <a:p>
              <a:pPr algn="ctr"/>
              <a:endParaRPr>
                <a:cs typeface="+mn-ea"/>
                <a:sym typeface="+mn-lt"/>
              </a:endParaRPr>
            </a:p>
          </p:txBody>
        </p:sp>
        <p:cxnSp>
          <p:nvCxnSpPr>
            <p:cNvPr id="42" name="îṣļîḑé-Straight Arrow Connector 88"/>
            <p:cNvCxnSpPr/>
            <p:nvPr/>
          </p:nvCxnSpPr>
          <p:spPr>
            <a:xfrm>
              <a:off x="4635490" y="2702371"/>
              <a:ext cx="496463" cy="402083"/>
            </a:xfrm>
            <a:prstGeom prst="straightConnector1">
              <a:avLst/>
            </a:prstGeom>
            <a:ln w="952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43" name="îṣļîḑé-Oval 89"/>
            <p:cNvSpPr/>
            <p:nvPr/>
          </p:nvSpPr>
          <p:spPr bwMode="auto">
            <a:xfrm>
              <a:off x="3430549" y="3185192"/>
              <a:ext cx="896881" cy="896881"/>
            </a:xfrm>
            <a:prstGeom prst="ellipse">
              <a:avLst/>
            </a:prstGeom>
            <a:solidFill>
              <a:schemeClr val="accent2"/>
            </a:solidFill>
            <a:ln w="19050">
              <a:noFill/>
              <a:round/>
              <a:headEnd/>
              <a:tailEnd/>
            </a:ln>
          </p:spPr>
          <p:txBody>
            <a:bodyPr anchor="ctr"/>
            <a:lstStyle/>
            <a:p>
              <a:pPr algn="ctr"/>
              <a:endParaRPr>
                <a:cs typeface="+mn-ea"/>
                <a:sym typeface="+mn-lt"/>
              </a:endParaRPr>
            </a:p>
          </p:txBody>
        </p:sp>
        <p:cxnSp>
          <p:nvCxnSpPr>
            <p:cNvPr id="44" name="îṣļîḑé-Straight Arrow Connector 90"/>
            <p:cNvCxnSpPr/>
            <p:nvPr/>
          </p:nvCxnSpPr>
          <p:spPr>
            <a:xfrm flipV="1">
              <a:off x="4635490" y="4156213"/>
              <a:ext cx="496463" cy="402083"/>
            </a:xfrm>
            <a:prstGeom prst="straightConnector1">
              <a:avLst/>
            </a:prstGeom>
            <a:ln w="952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45" name="îṣļîḑé-Straight Arrow Connector 91"/>
            <p:cNvCxnSpPr/>
            <p:nvPr/>
          </p:nvCxnSpPr>
          <p:spPr>
            <a:xfrm>
              <a:off x="4358998" y="3633637"/>
              <a:ext cx="764911" cy="9903"/>
            </a:xfrm>
            <a:prstGeom prst="straightConnector1">
              <a:avLst/>
            </a:prstGeom>
            <a:ln w="952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46" name="îṣļîḑé-Freeform: Shape 93"/>
            <p:cNvSpPr>
              <a:spLocks/>
            </p:cNvSpPr>
            <p:nvPr/>
          </p:nvSpPr>
          <p:spPr bwMode="auto">
            <a:xfrm>
              <a:off x="4078035" y="4716715"/>
              <a:ext cx="483191" cy="331535"/>
            </a:xfrm>
            <a:custGeom>
              <a:avLst/>
              <a:gdLst/>
              <a:ahLst/>
              <a:cxnLst>
                <a:cxn ang="0">
                  <a:pos x="45" y="0"/>
                </a:cxn>
                <a:cxn ang="0">
                  <a:pos x="40" y="0"/>
                </a:cxn>
                <a:cxn ang="0">
                  <a:pos x="0" y="22"/>
                </a:cxn>
                <a:cxn ang="0">
                  <a:pos x="4" y="28"/>
                </a:cxn>
                <a:cxn ang="0">
                  <a:pos x="4" y="31"/>
                </a:cxn>
                <a:cxn ang="0">
                  <a:pos x="4" y="40"/>
                </a:cxn>
                <a:cxn ang="0">
                  <a:pos x="2" y="44"/>
                </a:cxn>
                <a:cxn ang="0">
                  <a:pos x="2" y="54"/>
                </a:cxn>
                <a:cxn ang="0">
                  <a:pos x="10" y="55"/>
                </a:cxn>
                <a:cxn ang="0">
                  <a:pos x="13" y="51"/>
                </a:cxn>
                <a:cxn ang="0">
                  <a:pos x="9" y="41"/>
                </a:cxn>
                <a:cxn ang="0">
                  <a:pos x="5" y="35"/>
                </a:cxn>
                <a:cxn ang="0">
                  <a:pos x="9" y="29"/>
                </a:cxn>
                <a:cxn ang="0">
                  <a:pos x="15" y="32"/>
                </a:cxn>
                <a:cxn ang="0">
                  <a:pos x="15" y="47"/>
                </a:cxn>
                <a:cxn ang="0">
                  <a:pos x="71" y="47"/>
                </a:cxn>
                <a:cxn ang="0">
                  <a:pos x="71" y="32"/>
                </a:cxn>
                <a:cxn ang="0">
                  <a:pos x="85" y="22"/>
                </a:cxn>
                <a:cxn ang="0">
                  <a:pos x="4" y="52"/>
                </a:cxn>
                <a:cxn ang="0">
                  <a:pos x="9" y="45"/>
                </a:cxn>
                <a:cxn ang="0">
                  <a:pos x="4" y="52"/>
                </a:cxn>
                <a:cxn ang="0">
                  <a:pos x="58" y="44"/>
                </a:cxn>
                <a:cxn ang="0">
                  <a:pos x="55" y="47"/>
                </a:cxn>
                <a:cxn ang="0">
                  <a:pos x="57" y="49"/>
                </a:cxn>
                <a:cxn ang="0">
                  <a:pos x="65" y="45"/>
                </a:cxn>
                <a:cxn ang="0">
                  <a:pos x="43" y="53"/>
                </a:cxn>
                <a:cxn ang="0">
                  <a:pos x="20" y="45"/>
                </a:cxn>
                <a:cxn ang="0">
                  <a:pos x="49" y="50"/>
                </a:cxn>
                <a:cxn ang="0">
                  <a:pos x="49" y="46"/>
                </a:cxn>
                <a:cxn ang="0">
                  <a:pos x="20" y="40"/>
                </a:cxn>
                <a:cxn ang="0">
                  <a:pos x="40" y="43"/>
                </a:cxn>
                <a:cxn ang="0">
                  <a:pos x="45" y="43"/>
                </a:cxn>
                <a:cxn ang="0">
                  <a:pos x="65" y="41"/>
                </a:cxn>
                <a:cxn ang="0">
                  <a:pos x="5" y="22"/>
                </a:cxn>
                <a:cxn ang="0">
                  <a:pos x="80" y="22"/>
                </a:cxn>
              </a:cxnLst>
              <a:rect l="0" t="0" r="r" b="b"/>
              <a:pathLst>
                <a:path w="85" h="58">
                  <a:moveTo>
                    <a:pt x="82" y="17"/>
                  </a:moveTo>
                  <a:cubicBezTo>
                    <a:pt x="45" y="0"/>
                    <a:pt x="45" y="0"/>
                    <a:pt x="45" y="0"/>
                  </a:cubicBezTo>
                  <a:cubicBezTo>
                    <a:pt x="44" y="0"/>
                    <a:pt x="43" y="0"/>
                    <a:pt x="43" y="0"/>
                  </a:cubicBezTo>
                  <a:cubicBezTo>
                    <a:pt x="42" y="0"/>
                    <a:pt x="41" y="0"/>
                    <a:pt x="40" y="0"/>
                  </a:cubicBezTo>
                  <a:cubicBezTo>
                    <a:pt x="3" y="17"/>
                    <a:pt x="3" y="17"/>
                    <a:pt x="3" y="17"/>
                  </a:cubicBezTo>
                  <a:cubicBezTo>
                    <a:pt x="1" y="18"/>
                    <a:pt x="0" y="20"/>
                    <a:pt x="0" y="22"/>
                  </a:cubicBezTo>
                  <a:cubicBezTo>
                    <a:pt x="0" y="24"/>
                    <a:pt x="1" y="25"/>
                    <a:pt x="2" y="26"/>
                  </a:cubicBezTo>
                  <a:cubicBezTo>
                    <a:pt x="3" y="27"/>
                    <a:pt x="3" y="27"/>
                    <a:pt x="4" y="28"/>
                  </a:cubicBezTo>
                  <a:cubicBezTo>
                    <a:pt x="5" y="28"/>
                    <a:pt x="5" y="29"/>
                    <a:pt x="5" y="29"/>
                  </a:cubicBezTo>
                  <a:cubicBezTo>
                    <a:pt x="5" y="30"/>
                    <a:pt x="5" y="30"/>
                    <a:pt x="4" y="31"/>
                  </a:cubicBezTo>
                  <a:cubicBezTo>
                    <a:pt x="3" y="32"/>
                    <a:pt x="1" y="33"/>
                    <a:pt x="1" y="35"/>
                  </a:cubicBezTo>
                  <a:cubicBezTo>
                    <a:pt x="1" y="38"/>
                    <a:pt x="3" y="39"/>
                    <a:pt x="4" y="40"/>
                  </a:cubicBezTo>
                  <a:cubicBezTo>
                    <a:pt x="5" y="40"/>
                    <a:pt x="5" y="41"/>
                    <a:pt x="5" y="41"/>
                  </a:cubicBezTo>
                  <a:cubicBezTo>
                    <a:pt x="3" y="41"/>
                    <a:pt x="2" y="42"/>
                    <a:pt x="2" y="44"/>
                  </a:cubicBezTo>
                  <a:cubicBezTo>
                    <a:pt x="1" y="51"/>
                    <a:pt x="1" y="51"/>
                    <a:pt x="1" y="51"/>
                  </a:cubicBezTo>
                  <a:cubicBezTo>
                    <a:pt x="1" y="52"/>
                    <a:pt x="1" y="54"/>
                    <a:pt x="2" y="54"/>
                  </a:cubicBezTo>
                  <a:cubicBezTo>
                    <a:pt x="2" y="55"/>
                    <a:pt x="3" y="55"/>
                    <a:pt x="4" y="55"/>
                  </a:cubicBezTo>
                  <a:cubicBezTo>
                    <a:pt x="10" y="55"/>
                    <a:pt x="10" y="55"/>
                    <a:pt x="10" y="55"/>
                  </a:cubicBezTo>
                  <a:cubicBezTo>
                    <a:pt x="11" y="55"/>
                    <a:pt x="12" y="55"/>
                    <a:pt x="12" y="54"/>
                  </a:cubicBezTo>
                  <a:cubicBezTo>
                    <a:pt x="13" y="54"/>
                    <a:pt x="13" y="52"/>
                    <a:pt x="13" y="51"/>
                  </a:cubicBezTo>
                  <a:cubicBezTo>
                    <a:pt x="12" y="44"/>
                    <a:pt x="12" y="44"/>
                    <a:pt x="12" y="44"/>
                  </a:cubicBezTo>
                  <a:cubicBezTo>
                    <a:pt x="12" y="42"/>
                    <a:pt x="10" y="41"/>
                    <a:pt x="9" y="41"/>
                  </a:cubicBezTo>
                  <a:cubicBezTo>
                    <a:pt x="9" y="39"/>
                    <a:pt x="7" y="38"/>
                    <a:pt x="6" y="37"/>
                  </a:cubicBezTo>
                  <a:cubicBezTo>
                    <a:pt x="5" y="36"/>
                    <a:pt x="5" y="36"/>
                    <a:pt x="5" y="35"/>
                  </a:cubicBezTo>
                  <a:cubicBezTo>
                    <a:pt x="5" y="35"/>
                    <a:pt x="5" y="34"/>
                    <a:pt x="6" y="34"/>
                  </a:cubicBezTo>
                  <a:cubicBezTo>
                    <a:pt x="7" y="33"/>
                    <a:pt x="9" y="32"/>
                    <a:pt x="9" y="29"/>
                  </a:cubicBezTo>
                  <a:cubicBezTo>
                    <a:pt x="9" y="29"/>
                    <a:pt x="9" y="29"/>
                    <a:pt x="9" y="29"/>
                  </a:cubicBezTo>
                  <a:cubicBezTo>
                    <a:pt x="15" y="32"/>
                    <a:pt x="15" y="32"/>
                    <a:pt x="15" y="32"/>
                  </a:cubicBezTo>
                  <a:cubicBezTo>
                    <a:pt x="15" y="32"/>
                    <a:pt x="15" y="32"/>
                    <a:pt x="15" y="33"/>
                  </a:cubicBezTo>
                  <a:cubicBezTo>
                    <a:pt x="15" y="47"/>
                    <a:pt x="15" y="47"/>
                    <a:pt x="15" y="47"/>
                  </a:cubicBezTo>
                  <a:cubicBezTo>
                    <a:pt x="15" y="57"/>
                    <a:pt x="35" y="58"/>
                    <a:pt x="43" y="58"/>
                  </a:cubicBezTo>
                  <a:cubicBezTo>
                    <a:pt x="51" y="58"/>
                    <a:pt x="71" y="57"/>
                    <a:pt x="71" y="47"/>
                  </a:cubicBezTo>
                  <a:cubicBezTo>
                    <a:pt x="71" y="32"/>
                    <a:pt x="71" y="32"/>
                    <a:pt x="71" y="32"/>
                  </a:cubicBezTo>
                  <a:cubicBezTo>
                    <a:pt x="71" y="32"/>
                    <a:pt x="71" y="32"/>
                    <a:pt x="71" y="32"/>
                  </a:cubicBezTo>
                  <a:cubicBezTo>
                    <a:pt x="82" y="27"/>
                    <a:pt x="82" y="27"/>
                    <a:pt x="82" y="27"/>
                  </a:cubicBezTo>
                  <a:cubicBezTo>
                    <a:pt x="84" y="26"/>
                    <a:pt x="85" y="24"/>
                    <a:pt x="85" y="22"/>
                  </a:cubicBezTo>
                  <a:cubicBezTo>
                    <a:pt x="85" y="20"/>
                    <a:pt x="84" y="18"/>
                    <a:pt x="82" y="17"/>
                  </a:cubicBezTo>
                  <a:close/>
                  <a:moveTo>
                    <a:pt x="4" y="52"/>
                  </a:moveTo>
                  <a:cubicBezTo>
                    <a:pt x="5" y="45"/>
                    <a:pt x="5" y="45"/>
                    <a:pt x="5" y="45"/>
                  </a:cubicBezTo>
                  <a:cubicBezTo>
                    <a:pt x="9" y="45"/>
                    <a:pt x="9" y="45"/>
                    <a:pt x="9" y="45"/>
                  </a:cubicBezTo>
                  <a:cubicBezTo>
                    <a:pt x="10" y="52"/>
                    <a:pt x="10" y="52"/>
                    <a:pt x="10" y="52"/>
                  </a:cubicBezTo>
                  <a:lnTo>
                    <a:pt x="4" y="52"/>
                  </a:lnTo>
                  <a:close/>
                  <a:moveTo>
                    <a:pt x="65" y="41"/>
                  </a:moveTo>
                  <a:cubicBezTo>
                    <a:pt x="64" y="42"/>
                    <a:pt x="62" y="43"/>
                    <a:pt x="58" y="44"/>
                  </a:cubicBezTo>
                  <a:cubicBezTo>
                    <a:pt x="58" y="45"/>
                    <a:pt x="57" y="45"/>
                    <a:pt x="56" y="45"/>
                  </a:cubicBezTo>
                  <a:cubicBezTo>
                    <a:pt x="55" y="45"/>
                    <a:pt x="54" y="46"/>
                    <a:pt x="55" y="47"/>
                  </a:cubicBezTo>
                  <a:cubicBezTo>
                    <a:pt x="55" y="48"/>
                    <a:pt x="56" y="49"/>
                    <a:pt x="56" y="49"/>
                  </a:cubicBezTo>
                  <a:cubicBezTo>
                    <a:pt x="56" y="49"/>
                    <a:pt x="57" y="49"/>
                    <a:pt x="57" y="49"/>
                  </a:cubicBezTo>
                  <a:cubicBezTo>
                    <a:pt x="58" y="48"/>
                    <a:pt x="58" y="48"/>
                    <a:pt x="59" y="48"/>
                  </a:cubicBezTo>
                  <a:cubicBezTo>
                    <a:pt x="62" y="47"/>
                    <a:pt x="64" y="46"/>
                    <a:pt x="65" y="45"/>
                  </a:cubicBezTo>
                  <a:cubicBezTo>
                    <a:pt x="65" y="47"/>
                    <a:pt x="65" y="47"/>
                    <a:pt x="65" y="47"/>
                  </a:cubicBezTo>
                  <a:cubicBezTo>
                    <a:pt x="65" y="50"/>
                    <a:pt x="55" y="53"/>
                    <a:pt x="43" y="53"/>
                  </a:cubicBezTo>
                  <a:cubicBezTo>
                    <a:pt x="30" y="53"/>
                    <a:pt x="20" y="50"/>
                    <a:pt x="20" y="47"/>
                  </a:cubicBezTo>
                  <a:cubicBezTo>
                    <a:pt x="20" y="45"/>
                    <a:pt x="20" y="45"/>
                    <a:pt x="20" y="45"/>
                  </a:cubicBezTo>
                  <a:cubicBezTo>
                    <a:pt x="25" y="48"/>
                    <a:pt x="34" y="50"/>
                    <a:pt x="43" y="50"/>
                  </a:cubicBezTo>
                  <a:cubicBezTo>
                    <a:pt x="45" y="50"/>
                    <a:pt x="47" y="50"/>
                    <a:pt x="49" y="50"/>
                  </a:cubicBezTo>
                  <a:cubicBezTo>
                    <a:pt x="50" y="50"/>
                    <a:pt x="51" y="49"/>
                    <a:pt x="51" y="48"/>
                  </a:cubicBezTo>
                  <a:cubicBezTo>
                    <a:pt x="51" y="47"/>
                    <a:pt x="50" y="46"/>
                    <a:pt x="49" y="46"/>
                  </a:cubicBezTo>
                  <a:cubicBezTo>
                    <a:pt x="47" y="46"/>
                    <a:pt x="45" y="46"/>
                    <a:pt x="43" y="46"/>
                  </a:cubicBezTo>
                  <a:cubicBezTo>
                    <a:pt x="30" y="46"/>
                    <a:pt x="22" y="43"/>
                    <a:pt x="20" y="40"/>
                  </a:cubicBezTo>
                  <a:cubicBezTo>
                    <a:pt x="20" y="34"/>
                    <a:pt x="20" y="34"/>
                    <a:pt x="20" y="34"/>
                  </a:cubicBezTo>
                  <a:cubicBezTo>
                    <a:pt x="40" y="43"/>
                    <a:pt x="40" y="43"/>
                    <a:pt x="40" y="43"/>
                  </a:cubicBezTo>
                  <a:cubicBezTo>
                    <a:pt x="41" y="44"/>
                    <a:pt x="42" y="44"/>
                    <a:pt x="42" y="44"/>
                  </a:cubicBezTo>
                  <a:cubicBezTo>
                    <a:pt x="43" y="44"/>
                    <a:pt x="44" y="44"/>
                    <a:pt x="45" y="43"/>
                  </a:cubicBezTo>
                  <a:cubicBezTo>
                    <a:pt x="65" y="34"/>
                    <a:pt x="65" y="34"/>
                    <a:pt x="65" y="34"/>
                  </a:cubicBezTo>
                  <a:lnTo>
                    <a:pt x="65" y="41"/>
                  </a:lnTo>
                  <a:close/>
                  <a:moveTo>
                    <a:pt x="42" y="38"/>
                  </a:moveTo>
                  <a:cubicBezTo>
                    <a:pt x="5" y="22"/>
                    <a:pt x="5" y="22"/>
                    <a:pt x="5" y="22"/>
                  </a:cubicBezTo>
                  <a:cubicBezTo>
                    <a:pt x="43" y="5"/>
                    <a:pt x="43" y="5"/>
                    <a:pt x="43" y="5"/>
                  </a:cubicBezTo>
                  <a:cubicBezTo>
                    <a:pt x="80" y="22"/>
                    <a:pt x="80" y="22"/>
                    <a:pt x="80" y="22"/>
                  </a:cubicBezTo>
                  <a:lnTo>
                    <a:pt x="42" y="38"/>
                  </a:lnTo>
                  <a:close/>
                </a:path>
              </a:pathLst>
            </a:custGeom>
            <a:solidFill>
              <a:schemeClr val="bg1"/>
            </a:solidFill>
            <a:ln w="9525">
              <a:noFill/>
              <a:round/>
              <a:headEnd/>
              <a:tailEnd/>
            </a:ln>
          </p:spPr>
          <p:txBody>
            <a:bodyPr anchor="ctr"/>
            <a:lstStyle/>
            <a:p>
              <a:pPr algn="ctr"/>
              <a:endParaRPr>
                <a:cs typeface="+mn-ea"/>
                <a:sym typeface="+mn-lt"/>
              </a:endParaRPr>
            </a:p>
          </p:txBody>
        </p:sp>
        <p:sp>
          <p:nvSpPr>
            <p:cNvPr id="47" name="îṣļîḑé-Freeform: Shape 94"/>
            <p:cNvSpPr>
              <a:spLocks/>
            </p:cNvSpPr>
            <p:nvPr/>
          </p:nvSpPr>
          <p:spPr bwMode="auto">
            <a:xfrm>
              <a:off x="3633868" y="3483736"/>
              <a:ext cx="490241" cy="299789"/>
            </a:xfrm>
            <a:custGeom>
              <a:avLst/>
              <a:gdLst/>
              <a:ahLst/>
              <a:cxnLst>
                <a:cxn ang="0">
                  <a:pos x="84" y="14"/>
                </a:cxn>
                <a:cxn ang="0">
                  <a:pos x="75" y="8"/>
                </a:cxn>
                <a:cxn ang="0">
                  <a:pos x="73" y="9"/>
                </a:cxn>
                <a:cxn ang="0">
                  <a:pos x="73" y="4"/>
                </a:cxn>
                <a:cxn ang="0">
                  <a:pos x="73" y="3"/>
                </a:cxn>
                <a:cxn ang="0">
                  <a:pos x="71" y="0"/>
                </a:cxn>
                <a:cxn ang="0">
                  <a:pos x="2" y="0"/>
                </a:cxn>
                <a:cxn ang="0">
                  <a:pos x="0" y="3"/>
                </a:cxn>
                <a:cxn ang="0">
                  <a:pos x="0" y="4"/>
                </a:cxn>
                <a:cxn ang="0">
                  <a:pos x="17" y="45"/>
                </a:cxn>
                <a:cxn ang="0">
                  <a:pos x="17" y="51"/>
                </a:cxn>
                <a:cxn ang="0">
                  <a:pos x="19" y="53"/>
                </a:cxn>
                <a:cxn ang="0">
                  <a:pos x="54" y="53"/>
                </a:cxn>
                <a:cxn ang="0">
                  <a:pos x="56" y="51"/>
                </a:cxn>
                <a:cxn ang="0">
                  <a:pos x="56" y="45"/>
                </a:cxn>
                <a:cxn ang="0">
                  <a:pos x="65" y="38"/>
                </a:cxn>
                <a:cxn ang="0">
                  <a:pos x="84" y="25"/>
                </a:cxn>
                <a:cxn ang="0">
                  <a:pos x="84" y="14"/>
                </a:cxn>
                <a:cxn ang="0">
                  <a:pos x="52" y="41"/>
                </a:cxn>
                <a:cxn ang="0">
                  <a:pos x="52" y="41"/>
                </a:cxn>
                <a:cxn ang="0">
                  <a:pos x="49" y="41"/>
                </a:cxn>
                <a:cxn ang="0">
                  <a:pos x="47" y="43"/>
                </a:cxn>
                <a:cxn ang="0">
                  <a:pos x="49" y="45"/>
                </a:cxn>
                <a:cxn ang="0">
                  <a:pos x="51" y="45"/>
                </a:cxn>
                <a:cxn ang="0">
                  <a:pos x="51" y="48"/>
                </a:cxn>
                <a:cxn ang="0">
                  <a:pos x="22" y="48"/>
                </a:cxn>
                <a:cxn ang="0">
                  <a:pos x="22" y="45"/>
                </a:cxn>
                <a:cxn ang="0">
                  <a:pos x="40" y="45"/>
                </a:cxn>
                <a:cxn ang="0">
                  <a:pos x="41" y="43"/>
                </a:cxn>
                <a:cxn ang="0">
                  <a:pos x="40" y="41"/>
                </a:cxn>
                <a:cxn ang="0">
                  <a:pos x="21" y="41"/>
                </a:cxn>
                <a:cxn ang="0">
                  <a:pos x="20" y="41"/>
                </a:cxn>
                <a:cxn ang="0">
                  <a:pos x="5" y="13"/>
                </a:cxn>
                <a:cxn ang="0">
                  <a:pos x="48" y="13"/>
                </a:cxn>
                <a:cxn ang="0">
                  <a:pos x="50" y="12"/>
                </a:cxn>
                <a:cxn ang="0">
                  <a:pos x="48" y="10"/>
                </a:cxn>
                <a:cxn ang="0">
                  <a:pos x="5" y="10"/>
                </a:cxn>
                <a:cxn ang="0">
                  <a:pos x="5" y="6"/>
                </a:cxn>
                <a:cxn ang="0">
                  <a:pos x="68" y="6"/>
                </a:cxn>
                <a:cxn ang="0">
                  <a:pos x="68" y="10"/>
                </a:cxn>
                <a:cxn ang="0">
                  <a:pos x="58" y="10"/>
                </a:cxn>
                <a:cxn ang="0">
                  <a:pos x="56" y="12"/>
                </a:cxn>
                <a:cxn ang="0">
                  <a:pos x="58" y="13"/>
                </a:cxn>
                <a:cxn ang="0">
                  <a:pos x="68" y="13"/>
                </a:cxn>
                <a:cxn ang="0">
                  <a:pos x="52" y="41"/>
                </a:cxn>
                <a:cxn ang="0">
                  <a:pos x="79" y="23"/>
                </a:cxn>
                <a:cxn ang="0">
                  <a:pos x="70" y="31"/>
                </a:cxn>
                <a:cxn ang="0">
                  <a:pos x="73" y="14"/>
                </a:cxn>
                <a:cxn ang="0">
                  <a:pos x="75" y="14"/>
                </a:cxn>
                <a:cxn ang="0">
                  <a:pos x="79" y="16"/>
                </a:cxn>
                <a:cxn ang="0">
                  <a:pos x="79" y="23"/>
                </a:cxn>
              </a:cxnLst>
              <a:rect l="0" t="0" r="r" b="b"/>
              <a:pathLst>
                <a:path w="86" h="53">
                  <a:moveTo>
                    <a:pt x="84" y="14"/>
                  </a:moveTo>
                  <a:cubicBezTo>
                    <a:pt x="83" y="11"/>
                    <a:pt x="79" y="8"/>
                    <a:pt x="75" y="8"/>
                  </a:cubicBezTo>
                  <a:cubicBezTo>
                    <a:pt x="74" y="8"/>
                    <a:pt x="74" y="8"/>
                    <a:pt x="73" y="9"/>
                  </a:cubicBezTo>
                  <a:cubicBezTo>
                    <a:pt x="73" y="7"/>
                    <a:pt x="73" y="6"/>
                    <a:pt x="73" y="4"/>
                  </a:cubicBezTo>
                  <a:cubicBezTo>
                    <a:pt x="73" y="3"/>
                    <a:pt x="73" y="3"/>
                    <a:pt x="73" y="3"/>
                  </a:cubicBezTo>
                  <a:cubicBezTo>
                    <a:pt x="73" y="1"/>
                    <a:pt x="72" y="0"/>
                    <a:pt x="71" y="0"/>
                  </a:cubicBezTo>
                  <a:cubicBezTo>
                    <a:pt x="2" y="0"/>
                    <a:pt x="2" y="0"/>
                    <a:pt x="2" y="0"/>
                  </a:cubicBezTo>
                  <a:cubicBezTo>
                    <a:pt x="1" y="0"/>
                    <a:pt x="0" y="1"/>
                    <a:pt x="0" y="3"/>
                  </a:cubicBezTo>
                  <a:cubicBezTo>
                    <a:pt x="0" y="4"/>
                    <a:pt x="0" y="4"/>
                    <a:pt x="0" y="4"/>
                  </a:cubicBezTo>
                  <a:cubicBezTo>
                    <a:pt x="0" y="19"/>
                    <a:pt x="0" y="37"/>
                    <a:pt x="17" y="45"/>
                  </a:cubicBezTo>
                  <a:cubicBezTo>
                    <a:pt x="17" y="51"/>
                    <a:pt x="17" y="51"/>
                    <a:pt x="17" y="51"/>
                  </a:cubicBezTo>
                  <a:cubicBezTo>
                    <a:pt x="17" y="52"/>
                    <a:pt x="18" y="53"/>
                    <a:pt x="19" y="53"/>
                  </a:cubicBezTo>
                  <a:cubicBezTo>
                    <a:pt x="54" y="53"/>
                    <a:pt x="54" y="53"/>
                    <a:pt x="54" y="53"/>
                  </a:cubicBezTo>
                  <a:cubicBezTo>
                    <a:pt x="55" y="53"/>
                    <a:pt x="56" y="52"/>
                    <a:pt x="56" y="51"/>
                  </a:cubicBezTo>
                  <a:cubicBezTo>
                    <a:pt x="56" y="45"/>
                    <a:pt x="56" y="45"/>
                    <a:pt x="56" y="45"/>
                  </a:cubicBezTo>
                  <a:cubicBezTo>
                    <a:pt x="60" y="43"/>
                    <a:pt x="63" y="41"/>
                    <a:pt x="65" y="38"/>
                  </a:cubicBezTo>
                  <a:cubicBezTo>
                    <a:pt x="75" y="35"/>
                    <a:pt x="81" y="31"/>
                    <a:pt x="84" y="25"/>
                  </a:cubicBezTo>
                  <a:cubicBezTo>
                    <a:pt x="86" y="21"/>
                    <a:pt x="86" y="17"/>
                    <a:pt x="84" y="14"/>
                  </a:cubicBezTo>
                  <a:close/>
                  <a:moveTo>
                    <a:pt x="52" y="41"/>
                  </a:moveTo>
                  <a:cubicBezTo>
                    <a:pt x="52" y="41"/>
                    <a:pt x="52" y="41"/>
                    <a:pt x="52" y="41"/>
                  </a:cubicBezTo>
                  <a:cubicBezTo>
                    <a:pt x="49" y="41"/>
                    <a:pt x="49" y="41"/>
                    <a:pt x="49" y="41"/>
                  </a:cubicBezTo>
                  <a:cubicBezTo>
                    <a:pt x="48" y="41"/>
                    <a:pt x="47" y="42"/>
                    <a:pt x="47" y="43"/>
                  </a:cubicBezTo>
                  <a:cubicBezTo>
                    <a:pt x="47" y="44"/>
                    <a:pt x="48" y="45"/>
                    <a:pt x="49" y="45"/>
                  </a:cubicBezTo>
                  <a:cubicBezTo>
                    <a:pt x="51" y="45"/>
                    <a:pt x="51" y="45"/>
                    <a:pt x="51" y="45"/>
                  </a:cubicBezTo>
                  <a:cubicBezTo>
                    <a:pt x="51" y="48"/>
                    <a:pt x="51" y="48"/>
                    <a:pt x="51" y="48"/>
                  </a:cubicBezTo>
                  <a:cubicBezTo>
                    <a:pt x="22" y="48"/>
                    <a:pt x="22" y="48"/>
                    <a:pt x="22" y="48"/>
                  </a:cubicBezTo>
                  <a:cubicBezTo>
                    <a:pt x="22" y="45"/>
                    <a:pt x="22" y="45"/>
                    <a:pt x="22" y="45"/>
                  </a:cubicBezTo>
                  <a:cubicBezTo>
                    <a:pt x="40" y="45"/>
                    <a:pt x="40" y="45"/>
                    <a:pt x="40" y="45"/>
                  </a:cubicBezTo>
                  <a:cubicBezTo>
                    <a:pt x="41" y="45"/>
                    <a:pt x="41" y="44"/>
                    <a:pt x="41" y="43"/>
                  </a:cubicBezTo>
                  <a:cubicBezTo>
                    <a:pt x="41" y="42"/>
                    <a:pt x="41" y="41"/>
                    <a:pt x="40" y="41"/>
                  </a:cubicBezTo>
                  <a:cubicBezTo>
                    <a:pt x="21" y="41"/>
                    <a:pt x="21" y="41"/>
                    <a:pt x="21" y="41"/>
                  </a:cubicBezTo>
                  <a:cubicBezTo>
                    <a:pt x="21" y="41"/>
                    <a:pt x="21" y="41"/>
                    <a:pt x="20" y="41"/>
                  </a:cubicBezTo>
                  <a:cubicBezTo>
                    <a:pt x="8" y="35"/>
                    <a:pt x="6" y="25"/>
                    <a:pt x="5" y="13"/>
                  </a:cubicBezTo>
                  <a:cubicBezTo>
                    <a:pt x="48" y="13"/>
                    <a:pt x="48" y="13"/>
                    <a:pt x="48" y="13"/>
                  </a:cubicBezTo>
                  <a:cubicBezTo>
                    <a:pt x="49" y="13"/>
                    <a:pt x="50" y="13"/>
                    <a:pt x="50" y="12"/>
                  </a:cubicBezTo>
                  <a:cubicBezTo>
                    <a:pt x="50" y="11"/>
                    <a:pt x="49" y="10"/>
                    <a:pt x="48" y="10"/>
                  </a:cubicBezTo>
                  <a:cubicBezTo>
                    <a:pt x="5" y="10"/>
                    <a:pt x="5" y="10"/>
                    <a:pt x="5" y="10"/>
                  </a:cubicBezTo>
                  <a:cubicBezTo>
                    <a:pt x="5" y="8"/>
                    <a:pt x="5" y="7"/>
                    <a:pt x="5" y="6"/>
                  </a:cubicBezTo>
                  <a:cubicBezTo>
                    <a:pt x="68" y="6"/>
                    <a:pt x="68" y="6"/>
                    <a:pt x="68" y="6"/>
                  </a:cubicBezTo>
                  <a:cubicBezTo>
                    <a:pt x="68" y="7"/>
                    <a:pt x="68" y="8"/>
                    <a:pt x="68" y="10"/>
                  </a:cubicBezTo>
                  <a:cubicBezTo>
                    <a:pt x="58" y="10"/>
                    <a:pt x="58" y="10"/>
                    <a:pt x="58" y="10"/>
                  </a:cubicBezTo>
                  <a:cubicBezTo>
                    <a:pt x="57" y="10"/>
                    <a:pt x="56" y="11"/>
                    <a:pt x="56" y="12"/>
                  </a:cubicBezTo>
                  <a:cubicBezTo>
                    <a:pt x="56" y="13"/>
                    <a:pt x="57" y="13"/>
                    <a:pt x="58" y="13"/>
                  </a:cubicBezTo>
                  <a:cubicBezTo>
                    <a:pt x="68" y="13"/>
                    <a:pt x="68" y="13"/>
                    <a:pt x="68" y="13"/>
                  </a:cubicBezTo>
                  <a:cubicBezTo>
                    <a:pt x="67" y="25"/>
                    <a:pt x="65" y="35"/>
                    <a:pt x="52" y="41"/>
                  </a:cubicBezTo>
                  <a:close/>
                  <a:moveTo>
                    <a:pt x="79" y="23"/>
                  </a:moveTo>
                  <a:cubicBezTo>
                    <a:pt x="78" y="25"/>
                    <a:pt x="76" y="28"/>
                    <a:pt x="70" y="31"/>
                  </a:cubicBezTo>
                  <a:cubicBezTo>
                    <a:pt x="72" y="25"/>
                    <a:pt x="73" y="19"/>
                    <a:pt x="73" y="14"/>
                  </a:cubicBezTo>
                  <a:cubicBezTo>
                    <a:pt x="74" y="14"/>
                    <a:pt x="74" y="14"/>
                    <a:pt x="75" y="14"/>
                  </a:cubicBezTo>
                  <a:cubicBezTo>
                    <a:pt x="78" y="14"/>
                    <a:pt x="79" y="16"/>
                    <a:pt x="79" y="16"/>
                  </a:cubicBezTo>
                  <a:cubicBezTo>
                    <a:pt x="80" y="18"/>
                    <a:pt x="80" y="20"/>
                    <a:pt x="79" y="23"/>
                  </a:cubicBezTo>
                  <a:close/>
                </a:path>
              </a:pathLst>
            </a:custGeom>
            <a:solidFill>
              <a:schemeClr val="bg1"/>
            </a:solidFill>
            <a:ln w="9525">
              <a:noFill/>
              <a:round/>
              <a:headEnd/>
              <a:tailEnd/>
            </a:ln>
          </p:spPr>
          <p:txBody>
            <a:bodyPr anchor="ctr"/>
            <a:lstStyle/>
            <a:p>
              <a:pPr algn="ctr"/>
              <a:endParaRPr>
                <a:cs typeface="+mn-ea"/>
                <a:sym typeface="+mn-lt"/>
              </a:endParaRPr>
            </a:p>
          </p:txBody>
        </p:sp>
        <p:sp>
          <p:nvSpPr>
            <p:cNvPr id="48" name="îṣļîḑé-Freeform: Shape 95"/>
            <p:cNvSpPr>
              <a:spLocks/>
            </p:cNvSpPr>
            <p:nvPr/>
          </p:nvSpPr>
          <p:spPr bwMode="auto">
            <a:xfrm>
              <a:off x="4074506" y="2199620"/>
              <a:ext cx="490245" cy="370331"/>
            </a:xfrm>
            <a:custGeom>
              <a:avLst/>
              <a:gdLst/>
              <a:ahLst/>
              <a:cxnLst>
                <a:cxn ang="0">
                  <a:pos x="61" y="9"/>
                </a:cxn>
                <a:cxn ang="0">
                  <a:pos x="53" y="0"/>
                </a:cxn>
                <a:cxn ang="0">
                  <a:pos x="25" y="8"/>
                </a:cxn>
                <a:cxn ang="0">
                  <a:pos x="9" y="9"/>
                </a:cxn>
                <a:cxn ang="0">
                  <a:pos x="0" y="57"/>
                </a:cxn>
                <a:cxn ang="0">
                  <a:pos x="78" y="65"/>
                </a:cxn>
                <a:cxn ang="0">
                  <a:pos x="86" y="17"/>
                </a:cxn>
                <a:cxn ang="0">
                  <a:pos x="31" y="8"/>
                </a:cxn>
                <a:cxn ang="0">
                  <a:pos x="53" y="5"/>
                </a:cxn>
                <a:cxn ang="0">
                  <a:pos x="56" y="9"/>
                </a:cxn>
                <a:cxn ang="0">
                  <a:pos x="31" y="8"/>
                </a:cxn>
                <a:cxn ang="0">
                  <a:pos x="78" y="14"/>
                </a:cxn>
                <a:cxn ang="0">
                  <a:pos x="81" y="23"/>
                </a:cxn>
                <a:cxn ang="0">
                  <a:pos x="77" y="28"/>
                </a:cxn>
                <a:cxn ang="0">
                  <a:pos x="50" y="28"/>
                </a:cxn>
                <a:cxn ang="0">
                  <a:pos x="31" y="33"/>
                </a:cxn>
                <a:cxn ang="0">
                  <a:pos x="6" y="24"/>
                </a:cxn>
                <a:cxn ang="0">
                  <a:pos x="9" y="14"/>
                </a:cxn>
                <a:cxn ang="0">
                  <a:pos x="52" y="37"/>
                </a:cxn>
                <a:cxn ang="0">
                  <a:pos x="36" y="39"/>
                </a:cxn>
                <a:cxn ang="0">
                  <a:pos x="34" y="34"/>
                </a:cxn>
                <a:cxn ang="0">
                  <a:pos x="50" y="32"/>
                </a:cxn>
                <a:cxn ang="0">
                  <a:pos x="78" y="60"/>
                </a:cxn>
                <a:cxn ang="0">
                  <a:pos x="6" y="57"/>
                </a:cxn>
                <a:cxn ang="0">
                  <a:pos x="9" y="57"/>
                </a:cxn>
                <a:cxn ang="0">
                  <a:pos x="62" y="56"/>
                </a:cxn>
                <a:cxn ang="0">
                  <a:pos x="9" y="54"/>
                </a:cxn>
                <a:cxn ang="0">
                  <a:pos x="6" y="30"/>
                </a:cxn>
                <a:cxn ang="0">
                  <a:pos x="9" y="31"/>
                </a:cxn>
                <a:cxn ang="0">
                  <a:pos x="31" y="37"/>
                </a:cxn>
                <a:cxn ang="0">
                  <a:pos x="50" y="43"/>
                </a:cxn>
                <a:cxn ang="0">
                  <a:pos x="56" y="37"/>
                </a:cxn>
                <a:cxn ang="0">
                  <a:pos x="78" y="31"/>
                </a:cxn>
                <a:cxn ang="0">
                  <a:pos x="81" y="51"/>
                </a:cxn>
                <a:cxn ang="0">
                  <a:pos x="68" y="54"/>
                </a:cxn>
                <a:cxn ang="0">
                  <a:pos x="68" y="57"/>
                </a:cxn>
                <a:cxn ang="0">
                  <a:pos x="81" y="56"/>
                </a:cxn>
                <a:cxn ang="0">
                  <a:pos x="78" y="60"/>
                </a:cxn>
              </a:cxnLst>
              <a:rect l="0" t="0" r="r" b="b"/>
              <a:pathLst>
                <a:path w="86" h="65">
                  <a:moveTo>
                    <a:pt x="78" y="9"/>
                  </a:moveTo>
                  <a:cubicBezTo>
                    <a:pt x="61" y="9"/>
                    <a:pt x="61" y="9"/>
                    <a:pt x="61" y="9"/>
                  </a:cubicBezTo>
                  <a:cubicBezTo>
                    <a:pt x="61" y="8"/>
                    <a:pt x="61" y="8"/>
                    <a:pt x="61" y="8"/>
                  </a:cubicBezTo>
                  <a:cubicBezTo>
                    <a:pt x="61" y="4"/>
                    <a:pt x="57" y="0"/>
                    <a:pt x="53" y="0"/>
                  </a:cubicBezTo>
                  <a:cubicBezTo>
                    <a:pt x="34" y="0"/>
                    <a:pt x="34" y="0"/>
                    <a:pt x="34" y="0"/>
                  </a:cubicBezTo>
                  <a:cubicBezTo>
                    <a:pt x="29" y="0"/>
                    <a:pt x="25" y="4"/>
                    <a:pt x="25" y="8"/>
                  </a:cubicBezTo>
                  <a:cubicBezTo>
                    <a:pt x="25" y="9"/>
                    <a:pt x="25" y="9"/>
                    <a:pt x="25" y="9"/>
                  </a:cubicBezTo>
                  <a:cubicBezTo>
                    <a:pt x="9" y="9"/>
                    <a:pt x="9" y="9"/>
                    <a:pt x="9" y="9"/>
                  </a:cubicBezTo>
                  <a:cubicBezTo>
                    <a:pt x="4" y="9"/>
                    <a:pt x="0" y="13"/>
                    <a:pt x="0" y="17"/>
                  </a:cubicBezTo>
                  <a:cubicBezTo>
                    <a:pt x="0" y="57"/>
                    <a:pt x="0" y="57"/>
                    <a:pt x="0" y="57"/>
                  </a:cubicBezTo>
                  <a:cubicBezTo>
                    <a:pt x="0" y="62"/>
                    <a:pt x="4" y="65"/>
                    <a:pt x="9" y="65"/>
                  </a:cubicBezTo>
                  <a:cubicBezTo>
                    <a:pt x="78" y="65"/>
                    <a:pt x="78" y="65"/>
                    <a:pt x="78" y="65"/>
                  </a:cubicBezTo>
                  <a:cubicBezTo>
                    <a:pt x="82" y="65"/>
                    <a:pt x="86" y="62"/>
                    <a:pt x="86" y="57"/>
                  </a:cubicBezTo>
                  <a:cubicBezTo>
                    <a:pt x="86" y="17"/>
                    <a:pt x="86" y="17"/>
                    <a:pt x="86" y="17"/>
                  </a:cubicBezTo>
                  <a:cubicBezTo>
                    <a:pt x="86" y="13"/>
                    <a:pt x="82" y="9"/>
                    <a:pt x="78" y="9"/>
                  </a:cubicBezTo>
                  <a:close/>
                  <a:moveTo>
                    <a:pt x="31" y="8"/>
                  </a:moveTo>
                  <a:cubicBezTo>
                    <a:pt x="31" y="7"/>
                    <a:pt x="32" y="5"/>
                    <a:pt x="34" y="5"/>
                  </a:cubicBezTo>
                  <a:cubicBezTo>
                    <a:pt x="53" y="5"/>
                    <a:pt x="53" y="5"/>
                    <a:pt x="53" y="5"/>
                  </a:cubicBezTo>
                  <a:cubicBezTo>
                    <a:pt x="54" y="5"/>
                    <a:pt x="56" y="7"/>
                    <a:pt x="56" y="8"/>
                  </a:cubicBezTo>
                  <a:cubicBezTo>
                    <a:pt x="56" y="9"/>
                    <a:pt x="56" y="9"/>
                    <a:pt x="56" y="9"/>
                  </a:cubicBezTo>
                  <a:cubicBezTo>
                    <a:pt x="31" y="9"/>
                    <a:pt x="31" y="9"/>
                    <a:pt x="31" y="9"/>
                  </a:cubicBezTo>
                  <a:lnTo>
                    <a:pt x="31" y="8"/>
                  </a:lnTo>
                  <a:close/>
                  <a:moveTo>
                    <a:pt x="9" y="14"/>
                  </a:moveTo>
                  <a:cubicBezTo>
                    <a:pt x="78" y="14"/>
                    <a:pt x="78" y="14"/>
                    <a:pt x="78" y="14"/>
                  </a:cubicBezTo>
                  <a:cubicBezTo>
                    <a:pt x="79" y="14"/>
                    <a:pt x="81" y="16"/>
                    <a:pt x="81" y="17"/>
                  </a:cubicBezTo>
                  <a:cubicBezTo>
                    <a:pt x="81" y="23"/>
                    <a:pt x="81" y="23"/>
                    <a:pt x="81" y="23"/>
                  </a:cubicBezTo>
                  <a:cubicBezTo>
                    <a:pt x="81" y="23"/>
                    <a:pt x="81" y="23"/>
                    <a:pt x="81" y="23"/>
                  </a:cubicBezTo>
                  <a:cubicBezTo>
                    <a:pt x="81" y="25"/>
                    <a:pt x="80" y="27"/>
                    <a:pt x="77" y="28"/>
                  </a:cubicBezTo>
                  <a:cubicBezTo>
                    <a:pt x="56" y="33"/>
                    <a:pt x="56" y="33"/>
                    <a:pt x="56" y="33"/>
                  </a:cubicBezTo>
                  <a:cubicBezTo>
                    <a:pt x="56" y="31"/>
                    <a:pt x="53" y="28"/>
                    <a:pt x="50" y="28"/>
                  </a:cubicBezTo>
                  <a:cubicBezTo>
                    <a:pt x="36" y="28"/>
                    <a:pt x="36" y="28"/>
                    <a:pt x="36" y="28"/>
                  </a:cubicBezTo>
                  <a:cubicBezTo>
                    <a:pt x="33" y="28"/>
                    <a:pt x="31" y="31"/>
                    <a:pt x="31" y="33"/>
                  </a:cubicBezTo>
                  <a:cubicBezTo>
                    <a:pt x="10" y="28"/>
                    <a:pt x="10" y="28"/>
                    <a:pt x="10" y="28"/>
                  </a:cubicBezTo>
                  <a:cubicBezTo>
                    <a:pt x="7" y="27"/>
                    <a:pt x="6" y="25"/>
                    <a:pt x="6" y="24"/>
                  </a:cubicBezTo>
                  <a:cubicBezTo>
                    <a:pt x="6" y="17"/>
                    <a:pt x="6" y="17"/>
                    <a:pt x="6" y="17"/>
                  </a:cubicBezTo>
                  <a:cubicBezTo>
                    <a:pt x="6" y="16"/>
                    <a:pt x="7" y="14"/>
                    <a:pt x="9" y="14"/>
                  </a:cubicBezTo>
                  <a:close/>
                  <a:moveTo>
                    <a:pt x="52" y="34"/>
                  </a:moveTo>
                  <a:cubicBezTo>
                    <a:pt x="52" y="37"/>
                    <a:pt x="52" y="37"/>
                    <a:pt x="52" y="37"/>
                  </a:cubicBezTo>
                  <a:cubicBezTo>
                    <a:pt x="52" y="38"/>
                    <a:pt x="51" y="39"/>
                    <a:pt x="50" y="39"/>
                  </a:cubicBezTo>
                  <a:cubicBezTo>
                    <a:pt x="36" y="39"/>
                    <a:pt x="36" y="39"/>
                    <a:pt x="36" y="39"/>
                  </a:cubicBezTo>
                  <a:cubicBezTo>
                    <a:pt x="35" y="39"/>
                    <a:pt x="34" y="38"/>
                    <a:pt x="34" y="37"/>
                  </a:cubicBezTo>
                  <a:cubicBezTo>
                    <a:pt x="34" y="34"/>
                    <a:pt x="34" y="34"/>
                    <a:pt x="34" y="34"/>
                  </a:cubicBezTo>
                  <a:cubicBezTo>
                    <a:pt x="34" y="33"/>
                    <a:pt x="35" y="32"/>
                    <a:pt x="36" y="32"/>
                  </a:cubicBezTo>
                  <a:cubicBezTo>
                    <a:pt x="50" y="32"/>
                    <a:pt x="50" y="32"/>
                    <a:pt x="50" y="32"/>
                  </a:cubicBezTo>
                  <a:cubicBezTo>
                    <a:pt x="51" y="32"/>
                    <a:pt x="52" y="33"/>
                    <a:pt x="52" y="34"/>
                  </a:cubicBezTo>
                  <a:close/>
                  <a:moveTo>
                    <a:pt x="78" y="60"/>
                  </a:moveTo>
                  <a:cubicBezTo>
                    <a:pt x="9" y="60"/>
                    <a:pt x="9" y="60"/>
                    <a:pt x="9" y="60"/>
                  </a:cubicBezTo>
                  <a:cubicBezTo>
                    <a:pt x="7" y="60"/>
                    <a:pt x="6" y="59"/>
                    <a:pt x="6" y="57"/>
                  </a:cubicBezTo>
                  <a:cubicBezTo>
                    <a:pt x="6" y="56"/>
                    <a:pt x="6" y="56"/>
                    <a:pt x="6" y="56"/>
                  </a:cubicBezTo>
                  <a:cubicBezTo>
                    <a:pt x="7" y="57"/>
                    <a:pt x="8" y="57"/>
                    <a:pt x="9" y="57"/>
                  </a:cubicBezTo>
                  <a:cubicBezTo>
                    <a:pt x="60" y="57"/>
                    <a:pt x="60" y="57"/>
                    <a:pt x="60" y="57"/>
                  </a:cubicBezTo>
                  <a:cubicBezTo>
                    <a:pt x="61" y="57"/>
                    <a:pt x="62" y="57"/>
                    <a:pt x="62" y="56"/>
                  </a:cubicBezTo>
                  <a:cubicBezTo>
                    <a:pt x="62" y="55"/>
                    <a:pt x="61" y="54"/>
                    <a:pt x="60" y="54"/>
                  </a:cubicBezTo>
                  <a:cubicBezTo>
                    <a:pt x="9" y="54"/>
                    <a:pt x="9" y="54"/>
                    <a:pt x="9" y="54"/>
                  </a:cubicBezTo>
                  <a:cubicBezTo>
                    <a:pt x="8" y="54"/>
                    <a:pt x="6" y="53"/>
                    <a:pt x="6" y="51"/>
                  </a:cubicBezTo>
                  <a:cubicBezTo>
                    <a:pt x="6" y="30"/>
                    <a:pt x="6" y="30"/>
                    <a:pt x="6" y="30"/>
                  </a:cubicBezTo>
                  <a:cubicBezTo>
                    <a:pt x="7" y="31"/>
                    <a:pt x="8" y="31"/>
                    <a:pt x="9" y="31"/>
                  </a:cubicBezTo>
                  <a:cubicBezTo>
                    <a:pt x="9" y="31"/>
                    <a:pt x="9" y="31"/>
                    <a:pt x="9" y="31"/>
                  </a:cubicBezTo>
                  <a:cubicBezTo>
                    <a:pt x="31" y="37"/>
                    <a:pt x="31" y="37"/>
                    <a:pt x="31" y="37"/>
                  </a:cubicBezTo>
                  <a:cubicBezTo>
                    <a:pt x="31" y="37"/>
                    <a:pt x="31" y="37"/>
                    <a:pt x="31" y="37"/>
                  </a:cubicBezTo>
                  <a:cubicBezTo>
                    <a:pt x="31" y="40"/>
                    <a:pt x="33" y="43"/>
                    <a:pt x="36" y="43"/>
                  </a:cubicBezTo>
                  <a:cubicBezTo>
                    <a:pt x="50" y="43"/>
                    <a:pt x="50" y="43"/>
                    <a:pt x="50" y="43"/>
                  </a:cubicBezTo>
                  <a:cubicBezTo>
                    <a:pt x="53" y="43"/>
                    <a:pt x="56" y="40"/>
                    <a:pt x="56" y="37"/>
                  </a:cubicBezTo>
                  <a:cubicBezTo>
                    <a:pt x="56" y="37"/>
                    <a:pt x="56" y="37"/>
                    <a:pt x="56" y="37"/>
                  </a:cubicBezTo>
                  <a:cubicBezTo>
                    <a:pt x="77" y="31"/>
                    <a:pt x="77" y="31"/>
                    <a:pt x="77" y="31"/>
                  </a:cubicBezTo>
                  <a:cubicBezTo>
                    <a:pt x="78" y="31"/>
                    <a:pt x="78" y="31"/>
                    <a:pt x="78" y="31"/>
                  </a:cubicBezTo>
                  <a:cubicBezTo>
                    <a:pt x="79" y="31"/>
                    <a:pt x="80" y="31"/>
                    <a:pt x="81" y="30"/>
                  </a:cubicBezTo>
                  <a:cubicBezTo>
                    <a:pt x="81" y="51"/>
                    <a:pt x="81" y="51"/>
                    <a:pt x="81" y="51"/>
                  </a:cubicBezTo>
                  <a:cubicBezTo>
                    <a:pt x="80" y="53"/>
                    <a:pt x="79" y="54"/>
                    <a:pt x="77" y="54"/>
                  </a:cubicBezTo>
                  <a:cubicBezTo>
                    <a:pt x="68" y="54"/>
                    <a:pt x="68" y="54"/>
                    <a:pt x="68" y="54"/>
                  </a:cubicBezTo>
                  <a:cubicBezTo>
                    <a:pt x="67" y="54"/>
                    <a:pt x="67" y="55"/>
                    <a:pt x="67" y="56"/>
                  </a:cubicBezTo>
                  <a:cubicBezTo>
                    <a:pt x="67" y="57"/>
                    <a:pt x="67" y="57"/>
                    <a:pt x="68" y="57"/>
                  </a:cubicBezTo>
                  <a:cubicBezTo>
                    <a:pt x="77" y="57"/>
                    <a:pt x="77" y="57"/>
                    <a:pt x="77" y="57"/>
                  </a:cubicBezTo>
                  <a:cubicBezTo>
                    <a:pt x="78" y="57"/>
                    <a:pt x="80" y="57"/>
                    <a:pt x="81" y="56"/>
                  </a:cubicBezTo>
                  <a:cubicBezTo>
                    <a:pt x="81" y="57"/>
                    <a:pt x="81" y="57"/>
                    <a:pt x="81" y="57"/>
                  </a:cubicBezTo>
                  <a:cubicBezTo>
                    <a:pt x="81" y="59"/>
                    <a:pt x="79" y="60"/>
                    <a:pt x="78" y="60"/>
                  </a:cubicBezTo>
                  <a:close/>
                </a:path>
              </a:pathLst>
            </a:custGeom>
            <a:solidFill>
              <a:schemeClr val="bg1"/>
            </a:solidFill>
            <a:ln w="9525">
              <a:noFill/>
              <a:round/>
              <a:headEnd/>
              <a:tailEnd/>
            </a:ln>
          </p:spPr>
          <p:txBody>
            <a:bodyPr anchor="ctr"/>
            <a:lstStyle/>
            <a:p>
              <a:pPr algn="ctr"/>
              <a:endParaRPr>
                <a:cs typeface="+mn-ea"/>
                <a:sym typeface="+mn-lt"/>
              </a:endParaRPr>
            </a:p>
          </p:txBody>
        </p:sp>
        <p:sp>
          <p:nvSpPr>
            <p:cNvPr id="49" name="îṣļîḑé-Freeform: Shape 97"/>
            <p:cNvSpPr>
              <a:spLocks/>
            </p:cNvSpPr>
            <p:nvPr/>
          </p:nvSpPr>
          <p:spPr bwMode="auto">
            <a:xfrm>
              <a:off x="7615230" y="2178458"/>
              <a:ext cx="490245" cy="412649"/>
            </a:xfrm>
            <a:custGeom>
              <a:avLst/>
              <a:gdLst/>
              <a:ahLst/>
              <a:cxnLst>
                <a:cxn ang="0">
                  <a:pos x="62" y="0"/>
                </a:cxn>
                <a:cxn ang="0">
                  <a:pos x="43" y="9"/>
                </a:cxn>
                <a:cxn ang="0">
                  <a:pos x="24" y="0"/>
                </a:cxn>
                <a:cxn ang="0">
                  <a:pos x="0" y="24"/>
                </a:cxn>
                <a:cxn ang="0">
                  <a:pos x="7" y="42"/>
                </a:cxn>
                <a:cxn ang="0">
                  <a:pos x="40" y="71"/>
                </a:cxn>
                <a:cxn ang="0">
                  <a:pos x="43" y="72"/>
                </a:cxn>
                <a:cxn ang="0">
                  <a:pos x="46" y="71"/>
                </a:cxn>
                <a:cxn ang="0">
                  <a:pos x="79" y="42"/>
                </a:cxn>
                <a:cxn ang="0">
                  <a:pos x="86" y="24"/>
                </a:cxn>
                <a:cxn ang="0">
                  <a:pos x="62" y="0"/>
                </a:cxn>
                <a:cxn ang="0">
                  <a:pos x="74" y="39"/>
                </a:cxn>
                <a:cxn ang="0">
                  <a:pos x="43" y="67"/>
                </a:cxn>
                <a:cxn ang="0">
                  <a:pos x="11" y="39"/>
                </a:cxn>
                <a:cxn ang="0">
                  <a:pos x="5" y="24"/>
                </a:cxn>
                <a:cxn ang="0">
                  <a:pos x="24" y="5"/>
                </a:cxn>
                <a:cxn ang="0">
                  <a:pos x="41" y="16"/>
                </a:cxn>
                <a:cxn ang="0">
                  <a:pos x="41" y="16"/>
                </a:cxn>
                <a:cxn ang="0">
                  <a:pos x="41" y="16"/>
                </a:cxn>
                <a:cxn ang="0">
                  <a:pos x="43" y="17"/>
                </a:cxn>
                <a:cxn ang="0">
                  <a:pos x="44" y="16"/>
                </a:cxn>
                <a:cxn ang="0">
                  <a:pos x="44" y="16"/>
                </a:cxn>
                <a:cxn ang="0">
                  <a:pos x="62" y="5"/>
                </a:cxn>
                <a:cxn ang="0">
                  <a:pos x="80" y="24"/>
                </a:cxn>
                <a:cxn ang="0">
                  <a:pos x="74" y="39"/>
                </a:cxn>
              </a:cxnLst>
              <a:rect l="0" t="0" r="r" b="b"/>
              <a:pathLst>
                <a:path w="86" h="72">
                  <a:moveTo>
                    <a:pt x="62" y="0"/>
                  </a:moveTo>
                  <a:cubicBezTo>
                    <a:pt x="54" y="0"/>
                    <a:pt x="47" y="3"/>
                    <a:pt x="43" y="9"/>
                  </a:cubicBezTo>
                  <a:cubicBezTo>
                    <a:pt x="38" y="3"/>
                    <a:pt x="32" y="0"/>
                    <a:pt x="24" y="0"/>
                  </a:cubicBezTo>
                  <a:cubicBezTo>
                    <a:pt x="11" y="0"/>
                    <a:pt x="0" y="10"/>
                    <a:pt x="0" y="24"/>
                  </a:cubicBezTo>
                  <a:cubicBezTo>
                    <a:pt x="0" y="32"/>
                    <a:pt x="4" y="37"/>
                    <a:pt x="7" y="42"/>
                  </a:cubicBezTo>
                  <a:cubicBezTo>
                    <a:pt x="16" y="55"/>
                    <a:pt x="39" y="71"/>
                    <a:pt x="40" y="71"/>
                  </a:cubicBezTo>
                  <a:cubicBezTo>
                    <a:pt x="41" y="72"/>
                    <a:pt x="42" y="72"/>
                    <a:pt x="43" y="72"/>
                  </a:cubicBezTo>
                  <a:cubicBezTo>
                    <a:pt x="44" y="72"/>
                    <a:pt x="45" y="72"/>
                    <a:pt x="46" y="71"/>
                  </a:cubicBezTo>
                  <a:cubicBezTo>
                    <a:pt x="47" y="71"/>
                    <a:pt x="70" y="55"/>
                    <a:pt x="79" y="42"/>
                  </a:cubicBezTo>
                  <a:cubicBezTo>
                    <a:pt x="82" y="37"/>
                    <a:pt x="86" y="32"/>
                    <a:pt x="86" y="24"/>
                  </a:cubicBezTo>
                  <a:cubicBezTo>
                    <a:pt x="86" y="10"/>
                    <a:pt x="75" y="0"/>
                    <a:pt x="62" y="0"/>
                  </a:cubicBezTo>
                  <a:close/>
                  <a:moveTo>
                    <a:pt x="74" y="39"/>
                  </a:moveTo>
                  <a:cubicBezTo>
                    <a:pt x="66" y="51"/>
                    <a:pt x="43" y="67"/>
                    <a:pt x="43" y="67"/>
                  </a:cubicBezTo>
                  <a:cubicBezTo>
                    <a:pt x="43" y="67"/>
                    <a:pt x="20" y="51"/>
                    <a:pt x="11" y="39"/>
                  </a:cubicBezTo>
                  <a:cubicBezTo>
                    <a:pt x="8" y="34"/>
                    <a:pt x="5" y="30"/>
                    <a:pt x="5" y="24"/>
                  </a:cubicBezTo>
                  <a:cubicBezTo>
                    <a:pt x="5" y="13"/>
                    <a:pt x="14" y="5"/>
                    <a:pt x="24" y="5"/>
                  </a:cubicBezTo>
                  <a:cubicBezTo>
                    <a:pt x="32" y="5"/>
                    <a:pt x="38" y="10"/>
                    <a:pt x="41" y="16"/>
                  </a:cubicBezTo>
                  <a:cubicBezTo>
                    <a:pt x="41" y="16"/>
                    <a:pt x="41" y="16"/>
                    <a:pt x="41" y="16"/>
                  </a:cubicBezTo>
                  <a:cubicBezTo>
                    <a:pt x="41" y="16"/>
                    <a:pt x="41" y="16"/>
                    <a:pt x="41" y="16"/>
                  </a:cubicBezTo>
                  <a:cubicBezTo>
                    <a:pt x="41" y="17"/>
                    <a:pt x="42" y="17"/>
                    <a:pt x="43" y="17"/>
                  </a:cubicBezTo>
                  <a:cubicBezTo>
                    <a:pt x="44" y="17"/>
                    <a:pt x="44" y="17"/>
                    <a:pt x="44" y="16"/>
                  </a:cubicBezTo>
                  <a:cubicBezTo>
                    <a:pt x="44" y="16"/>
                    <a:pt x="44" y="16"/>
                    <a:pt x="44" y="16"/>
                  </a:cubicBezTo>
                  <a:cubicBezTo>
                    <a:pt x="47" y="10"/>
                    <a:pt x="54" y="5"/>
                    <a:pt x="62" y="5"/>
                  </a:cubicBezTo>
                  <a:cubicBezTo>
                    <a:pt x="72" y="5"/>
                    <a:pt x="80" y="13"/>
                    <a:pt x="80" y="24"/>
                  </a:cubicBezTo>
                  <a:cubicBezTo>
                    <a:pt x="80" y="30"/>
                    <a:pt x="77" y="34"/>
                    <a:pt x="74" y="39"/>
                  </a:cubicBezTo>
                  <a:close/>
                </a:path>
              </a:pathLst>
            </a:custGeom>
            <a:solidFill>
              <a:schemeClr val="bg1"/>
            </a:solidFill>
            <a:ln w="9525">
              <a:noFill/>
              <a:round/>
              <a:headEnd/>
              <a:tailEnd/>
            </a:ln>
          </p:spPr>
          <p:txBody>
            <a:bodyPr anchor="ctr"/>
            <a:lstStyle/>
            <a:p>
              <a:pPr algn="ctr"/>
              <a:endParaRPr>
                <a:cs typeface="+mn-ea"/>
                <a:sym typeface="+mn-lt"/>
              </a:endParaRPr>
            </a:p>
          </p:txBody>
        </p:sp>
        <p:sp>
          <p:nvSpPr>
            <p:cNvPr id="50" name="îṣļîḑé-Freeform: Shape 98"/>
            <p:cNvSpPr>
              <a:spLocks/>
            </p:cNvSpPr>
            <p:nvPr/>
          </p:nvSpPr>
          <p:spPr bwMode="auto">
            <a:xfrm>
              <a:off x="7890330" y="2231360"/>
              <a:ext cx="141079" cy="63485"/>
            </a:xfrm>
            <a:custGeom>
              <a:avLst/>
              <a:gdLst/>
              <a:ahLst/>
              <a:cxnLst>
                <a:cxn ang="0">
                  <a:pos x="1" y="11"/>
                </a:cxn>
                <a:cxn ang="0">
                  <a:pos x="2" y="11"/>
                </a:cxn>
                <a:cxn ang="0">
                  <a:pos x="4" y="10"/>
                </a:cxn>
                <a:cxn ang="0">
                  <a:pos x="4" y="10"/>
                </a:cxn>
                <a:cxn ang="0">
                  <a:pos x="14" y="3"/>
                </a:cxn>
                <a:cxn ang="0">
                  <a:pos x="22" y="7"/>
                </a:cxn>
                <a:cxn ang="0">
                  <a:pos x="24" y="7"/>
                </a:cxn>
                <a:cxn ang="0">
                  <a:pos x="24" y="4"/>
                </a:cxn>
                <a:cxn ang="0">
                  <a:pos x="14" y="0"/>
                </a:cxn>
                <a:cxn ang="0">
                  <a:pos x="0" y="9"/>
                </a:cxn>
                <a:cxn ang="0">
                  <a:pos x="0" y="9"/>
                </a:cxn>
                <a:cxn ang="0">
                  <a:pos x="1" y="11"/>
                </a:cxn>
              </a:cxnLst>
              <a:rect l="0" t="0" r="r" b="b"/>
              <a:pathLst>
                <a:path w="25" h="11">
                  <a:moveTo>
                    <a:pt x="1" y="11"/>
                  </a:moveTo>
                  <a:cubicBezTo>
                    <a:pt x="1" y="11"/>
                    <a:pt x="2" y="11"/>
                    <a:pt x="2" y="11"/>
                  </a:cubicBezTo>
                  <a:cubicBezTo>
                    <a:pt x="3" y="11"/>
                    <a:pt x="3" y="11"/>
                    <a:pt x="4" y="10"/>
                  </a:cubicBezTo>
                  <a:cubicBezTo>
                    <a:pt x="4" y="10"/>
                    <a:pt x="4" y="10"/>
                    <a:pt x="4" y="10"/>
                  </a:cubicBezTo>
                  <a:cubicBezTo>
                    <a:pt x="6" y="6"/>
                    <a:pt x="10" y="3"/>
                    <a:pt x="14" y="3"/>
                  </a:cubicBezTo>
                  <a:cubicBezTo>
                    <a:pt x="17" y="3"/>
                    <a:pt x="20" y="5"/>
                    <a:pt x="22" y="7"/>
                  </a:cubicBezTo>
                  <a:cubicBezTo>
                    <a:pt x="23" y="8"/>
                    <a:pt x="24" y="8"/>
                    <a:pt x="24" y="7"/>
                  </a:cubicBezTo>
                  <a:cubicBezTo>
                    <a:pt x="25" y="6"/>
                    <a:pt x="25" y="5"/>
                    <a:pt x="24" y="4"/>
                  </a:cubicBezTo>
                  <a:cubicBezTo>
                    <a:pt x="22" y="1"/>
                    <a:pt x="18" y="0"/>
                    <a:pt x="14" y="0"/>
                  </a:cubicBezTo>
                  <a:cubicBezTo>
                    <a:pt x="8" y="0"/>
                    <a:pt x="3" y="3"/>
                    <a:pt x="0" y="9"/>
                  </a:cubicBezTo>
                  <a:cubicBezTo>
                    <a:pt x="0" y="9"/>
                    <a:pt x="0" y="9"/>
                    <a:pt x="0" y="9"/>
                  </a:cubicBezTo>
                  <a:cubicBezTo>
                    <a:pt x="0" y="10"/>
                    <a:pt x="0" y="11"/>
                    <a:pt x="1" y="11"/>
                  </a:cubicBezTo>
                  <a:close/>
                </a:path>
              </a:pathLst>
            </a:custGeom>
            <a:solidFill>
              <a:schemeClr val="bg1"/>
            </a:solidFill>
            <a:ln w="9525">
              <a:noFill/>
              <a:round/>
              <a:headEnd/>
              <a:tailEnd/>
            </a:ln>
          </p:spPr>
          <p:txBody>
            <a:bodyPr anchor="ctr"/>
            <a:lstStyle/>
            <a:p>
              <a:pPr algn="ctr"/>
              <a:endParaRPr>
                <a:cs typeface="+mn-ea"/>
                <a:sym typeface="+mn-lt"/>
              </a:endParaRPr>
            </a:p>
          </p:txBody>
        </p:sp>
        <p:sp>
          <p:nvSpPr>
            <p:cNvPr id="51" name="îṣļîḑé-Freeform: Shape 99"/>
            <p:cNvSpPr>
              <a:spLocks/>
            </p:cNvSpPr>
            <p:nvPr/>
          </p:nvSpPr>
          <p:spPr bwMode="auto">
            <a:xfrm>
              <a:off x="7668133" y="2231360"/>
              <a:ext cx="387963" cy="303315"/>
            </a:xfrm>
            <a:custGeom>
              <a:avLst/>
              <a:gdLst/>
              <a:ahLst/>
              <a:cxnLst>
                <a:cxn ang="0">
                  <a:pos x="66" y="13"/>
                </a:cxn>
                <a:cxn ang="0">
                  <a:pos x="64" y="15"/>
                </a:cxn>
                <a:cxn ang="0">
                  <a:pos x="59" y="25"/>
                </a:cxn>
                <a:cxn ang="0">
                  <a:pos x="34" y="49"/>
                </a:cxn>
                <a:cxn ang="0">
                  <a:pos x="8" y="25"/>
                </a:cxn>
                <a:cxn ang="0">
                  <a:pos x="4" y="15"/>
                </a:cxn>
                <a:cxn ang="0">
                  <a:pos x="15" y="3"/>
                </a:cxn>
                <a:cxn ang="0">
                  <a:pos x="25" y="10"/>
                </a:cxn>
                <a:cxn ang="0">
                  <a:pos x="25" y="10"/>
                </a:cxn>
                <a:cxn ang="0">
                  <a:pos x="28" y="11"/>
                </a:cxn>
                <a:cxn ang="0">
                  <a:pos x="28" y="9"/>
                </a:cxn>
                <a:cxn ang="0">
                  <a:pos x="28" y="9"/>
                </a:cxn>
                <a:cxn ang="0">
                  <a:pos x="15" y="0"/>
                </a:cxn>
                <a:cxn ang="0">
                  <a:pos x="0" y="15"/>
                </a:cxn>
                <a:cxn ang="0">
                  <a:pos x="6" y="27"/>
                </a:cxn>
                <a:cxn ang="0">
                  <a:pos x="33" y="52"/>
                </a:cxn>
                <a:cxn ang="0">
                  <a:pos x="34" y="53"/>
                </a:cxn>
                <a:cxn ang="0">
                  <a:pos x="35" y="52"/>
                </a:cxn>
                <a:cxn ang="0">
                  <a:pos x="62" y="27"/>
                </a:cxn>
                <a:cxn ang="0">
                  <a:pos x="68" y="15"/>
                </a:cxn>
                <a:cxn ang="0">
                  <a:pos x="66" y="13"/>
                </a:cxn>
              </a:cxnLst>
              <a:rect l="0" t="0" r="r" b="b"/>
              <a:pathLst>
                <a:path w="68" h="53">
                  <a:moveTo>
                    <a:pt x="66" y="13"/>
                  </a:moveTo>
                  <a:cubicBezTo>
                    <a:pt x="65" y="13"/>
                    <a:pt x="64" y="14"/>
                    <a:pt x="64" y="15"/>
                  </a:cubicBezTo>
                  <a:cubicBezTo>
                    <a:pt x="64" y="18"/>
                    <a:pt x="62" y="21"/>
                    <a:pt x="59" y="25"/>
                  </a:cubicBezTo>
                  <a:cubicBezTo>
                    <a:pt x="54" y="33"/>
                    <a:pt x="40" y="44"/>
                    <a:pt x="34" y="49"/>
                  </a:cubicBezTo>
                  <a:cubicBezTo>
                    <a:pt x="27" y="44"/>
                    <a:pt x="14" y="33"/>
                    <a:pt x="8" y="25"/>
                  </a:cubicBezTo>
                  <a:cubicBezTo>
                    <a:pt x="6" y="21"/>
                    <a:pt x="4" y="18"/>
                    <a:pt x="4" y="15"/>
                  </a:cubicBezTo>
                  <a:cubicBezTo>
                    <a:pt x="4" y="8"/>
                    <a:pt x="9" y="3"/>
                    <a:pt x="15" y="3"/>
                  </a:cubicBezTo>
                  <a:cubicBezTo>
                    <a:pt x="19" y="3"/>
                    <a:pt x="23" y="6"/>
                    <a:pt x="25" y="10"/>
                  </a:cubicBezTo>
                  <a:cubicBezTo>
                    <a:pt x="25" y="10"/>
                    <a:pt x="25" y="10"/>
                    <a:pt x="25" y="10"/>
                  </a:cubicBezTo>
                  <a:cubicBezTo>
                    <a:pt x="26" y="11"/>
                    <a:pt x="27" y="12"/>
                    <a:pt x="28" y="11"/>
                  </a:cubicBezTo>
                  <a:cubicBezTo>
                    <a:pt x="28" y="11"/>
                    <a:pt x="29" y="10"/>
                    <a:pt x="28" y="9"/>
                  </a:cubicBezTo>
                  <a:cubicBezTo>
                    <a:pt x="28" y="9"/>
                    <a:pt x="28" y="9"/>
                    <a:pt x="28" y="9"/>
                  </a:cubicBezTo>
                  <a:cubicBezTo>
                    <a:pt x="26" y="3"/>
                    <a:pt x="21" y="0"/>
                    <a:pt x="15" y="0"/>
                  </a:cubicBezTo>
                  <a:cubicBezTo>
                    <a:pt x="7" y="0"/>
                    <a:pt x="0" y="6"/>
                    <a:pt x="0" y="15"/>
                  </a:cubicBezTo>
                  <a:cubicBezTo>
                    <a:pt x="0" y="19"/>
                    <a:pt x="2" y="23"/>
                    <a:pt x="6" y="27"/>
                  </a:cubicBezTo>
                  <a:cubicBezTo>
                    <a:pt x="12" y="36"/>
                    <a:pt x="25" y="47"/>
                    <a:pt x="33" y="52"/>
                  </a:cubicBezTo>
                  <a:cubicBezTo>
                    <a:pt x="33" y="53"/>
                    <a:pt x="33" y="53"/>
                    <a:pt x="34" y="53"/>
                  </a:cubicBezTo>
                  <a:cubicBezTo>
                    <a:pt x="34" y="53"/>
                    <a:pt x="35" y="53"/>
                    <a:pt x="35" y="52"/>
                  </a:cubicBezTo>
                  <a:cubicBezTo>
                    <a:pt x="43" y="47"/>
                    <a:pt x="56" y="36"/>
                    <a:pt x="62" y="27"/>
                  </a:cubicBezTo>
                  <a:cubicBezTo>
                    <a:pt x="65" y="23"/>
                    <a:pt x="68" y="19"/>
                    <a:pt x="68" y="15"/>
                  </a:cubicBezTo>
                  <a:cubicBezTo>
                    <a:pt x="68" y="14"/>
                    <a:pt x="67" y="13"/>
                    <a:pt x="66" y="13"/>
                  </a:cubicBezTo>
                  <a:close/>
                </a:path>
              </a:pathLst>
            </a:custGeom>
            <a:solidFill>
              <a:schemeClr val="bg1"/>
            </a:solidFill>
            <a:ln w="9525">
              <a:noFill/>
              <a:round/>
              <a:headEnd/>
              <a:tailEnd/>
            </a:ln>
          </p:spPr>
          <p:txBody>
            <a:bodyPr anchor="ctr"/>
            <a:lstStyle/>
            <a:p>
              <a:pPr algn="ctr"/>
              <a:endParaRPr>
                <a:cs typeface="+mn-ea"/>
                <a:sym typeface="+mn-lt"/>
              </a:endParaRPr>
            </a:p>
          </p:txBody>
        </p:sp>
        <p:grpSp>
          <p:nvGrpSpPr>
            <p:cNvPr id="52" name="Group 2"/>
            <p:cNvGrpSpPr/>
            <p:nvPr/>
          </p:nvGrpSpPr>
          <p:grpSpPr>
            <a:xfrm>
              <a:off x="8116154" y="3409669"/>
              <a:ext cx="331534" cy="447923"/>
              <a:chOff x="8057638" y="3409669"/>
              <a:chExt cx="331534" cy="447923"/>
            </a:xfrm>
          </p:grpSpPr>
          <p:sp>
            <p:nvSpPr>
              <p:cNvPr id="54" name="îṣļîḑé-Freeform: Shape 101"/>
              <p:cNvSpPr>
                <a:spLocks/>
              </p:cNvSpPr>
              <p:nvPr/>
            </p:nvSpPr>
            <p:spPr bwMode="auto">
              <a:xfrm>
                <a:off x="8057638" y="3545457"/>
                <a:ext cx="28215" cy="176347"/>
              </a:xfrm>
              <a:custGeom>
                <a:avLst/>
                <a:gdLst/>
                <a:ahLst/>
                <a:cxnLst>
                  <a:cxn ang="0">
                    <a:pos x="2" y="0"/>
                  </a:cxn>
                  <a:cxn ang="0">
                    <a:pos x="0" y="2"/>
                  </a:cxn>
                  <a:cxn ang="0">
                    <a:pos x="0" y="28"/>
                  </a:cxn>
                  <a:cxn ang="0">
                    <a:pos x="2" y="31"/>
                  </a:cxn>
                  <a:cxn ang="0">
                    <a:pos x="5" y="28"/>
                  </a:cxn>
                  <a:cxn ang="0">
                    <a:pos x="5" y="2"/>
                  </a:cxn>
                  <a:cxn ang="0">
                    <a:pos x="2" y="0"/>
                  </a:cxn>
                </a:cxnLst>
                <a:rect l="0" t="0" r="r" b="b"/>
                <a:pathLst>
                  <a:path w="5" h="31">
                    <a:moveTo>
                      <a:pt x="2" y="0"/>
                    </a:moveTo>
                    <a:cubicBezTo>
                      <a:pt x="1" y="0"/>
                      <a:pt x="0" y="1"/>
                      <a:pt x="0" y="2"/>
                    </a:cubicBezTo>
                    <a:cubicBezTo>
                      <a:pt x="0" y="28"/>
                      <a:pt x="0" y="28"/>
                      <a:pt x="0" y="28"/>
                    </a:cubicBezTo>
                    <a:cubicBezTo>
                      <a:pt x="0" y="29"/>
                      <a:pt x="1" y="31"/>
                      <a:pt x="2" y="31"/>
                    </a:cubicBezTo>
                    <a:cubicBezTo>
                      <a:pt x="4" y="31"/>
                      <a:pt x="5" y="29"/>
                      <a:pt x="5" y="28"/>
                    </a:cubicBezTo>
                    <a:cubicBezTo>
                      <a:pt x="5" y="2"/>
                      <a:pt x="5" y="2"/>
                      <a:pt x="5" y="2"/>
                    </a:cubicBezTo>
                    <a:cubicBezTo>
                      <a:pt x="5" y="1"/>
                      <a:pt x="4" y="0"/>
                      <a:pt x="2" y="0"/>
                    </a:cubicBezTo>
                    <a:close/>
                  </a:path>
                </a:pathLst>
              </a:custGeom>
              <a:solidFill>
                <a:schemeClr val="bg1"/>
              </a:solidFill>
              <a:ln w="9525">
                <a:noFill/>
                <a:round/>
                <a:headEnd/>
                <a:tailEnd/>
              </a:ln>
            </p:spPr>
            <p:txBody>
              <a:bodyPr anchor="ctr"/>
              <a:lstStyle/>
              <a:p>
                <a:pPr algn="ctr"/>
                <a:endParaRPr>
                  <a:cs typeface="+mn-ea"/>
                  <a:sym typeface="+mn-lt"/>
                </a:endParaRPr>
              </a:p>
            </p:txBody>
          </p:sp>
          <p:sp>
            <p:nvSpPr>
              <p:cNvPr id="55" name="îṣļîḑé-Freeform: Shape 102"/>
              <p:cNvSpPr>
                <a:spLocks/>
              </p:cNvSpPr>
              <p:nvPr/>
            </p:nvSpPr>
            <p:spPr bwMode="auto">
              <a:xfrm>
                <a:off x="8117596" y="3409669"/>
                <a:ext cx="271576" cy="447923"/>
              </a:xfrm>
              <a:custGeom>
                <a:avLst/>
                <a:gdLst/>
                <a:ahLst/>
                <a:cxnLst>
                  <a:cxn ang="0">
                    <a:pos x="47" y="1"/>
                  </a:cxn>
                  <a:cxn ang="0">
                    <a:pos x="44" y="1"/>
                  </a:cxn>
                  <a:cxn ang="0">
                    <a:pos x="2" y="22"/>
                  </a:cxn>
                  <a:cxn ang="0">
                    <a:pos x="0" y="24"/>
                  </a:cxn>
                  <a:cxn ang="0">
                    <a:pos x="0" y="54"/>
                  </a:cxn>
                  <a:cxn ang="0">
                    <a:pos x="2" y="56"/>
                  </a:cxn>
                  <a:cxn ang="0">
                    <a:pos x="44" y="78"/>
                  </a:cxn>
                  <a:cxn ang="0">
                    <a:pos x="45" y="78"/>
                  </a:cxn>
                  <a:cxn ang="0">
                    <a:pos x="47" y="77"/>
                  </a:cxn>
                  <a:cxn ang="0">
                    <a:pos x="48" y="75"/>
                  </a:cxn>
                  <a:cxn ang="0">
                    <a:pos x="48" y="3"/>
                  </a:cxn>
                  <a:cxn ang="0">
                    <a:pos x="47" y="1"/>
                  </a:cxn>
                  <a:cxn ang="0">
                    <a:pos x="43" y="71"/>
                  </a:cxn>
                  <a:cxn ang="0">
                    <a:pos x="38" y="69"/>
                  </a:cxn>
                  <a:cxn ang="0">
                    <a:pos x="38" y="33"/>
                  </a:cxn>
                  <a:cxn ang="0">
                    <a:pos x="36" y="31"/>
                  </a:cxn>
                  <a:cxn ang="0">
                    <a:pos x="34" y="33"/>
                  </a:cxn>
                  <a:cxn ang="0">
                    <a:pos x="34" y="67"/>
                  </a:cxn>
                  <a:cxn ang="0">
                    <a:pos x="6" y="52"/>
                  </a:cxn>
                  <a:cxn ang="0">
                    <a:pos x="6" y="26"/>
                  </a:cxn>
                  <a:cxn ang="0">
                    <a:pos x="34" y="11"/>
                  </a:cxn>
                  <a:cxn ang="0">
                    <a:pos x="34" y="23"/>
                  </a:cxn>
                  <a:cxn ang="0">
                    <a:pos x="36" y="24"/>
                  </a:cxn>
                  <a:cxn ang="0">
                    <a:pos x="38" y="23"/>
                  </a:cxn>
                  <a:cxn ang="0">
                    <a:pos x="38" y="10"/>
                  </a:cxn>
                  <a:cxn ang="0">
                    <a:pos x="43" y="7"/>
                  </a:cxn>
                  <a:cxn ang="0">
                    <a:pos x="43" y="71"/>
                  </a:cxn>
                </a:cxnLst>
                <a:rect l="0" t="0" r="r" b="b"/>
                <a:pathLst>
                  <a:path w="48" h="78">
                    <a:moveTo>
                      <a:pt x="47" y="1"/>
                    </a:moveTo>
                    <a:cubicBezTo>
                      <a:pt x="46" y="0"/>
                      <a:pt x="45" y="0"/>
                      <a:pt x="44" y="1"/>
                    </a:cubicBezTo>
                    <a:cubicBezTo>
                      <a:pt x="2" y="22"/>
                      <a:pt x="2" y="22"/>
                      <a:pt x="2" y="22"/>
                    </a:cubicBezTo>
                    <a:cubicBezTo>
                      <a:pt x="1" y="22"/>
                      <a:pt x="0" y="23"/>
                      <a:pt x="0" y="24"/>
                    </a:cubicBezTo>
                    <a:cubicBezTo>
                      <a:pt x="0" y="54"/>
                      <a:pt x="0" y="54"/>
                      <a:pt x="0" y="54"/>
                    </a:cubicBezTo>
                    <a:cubicBezTo>
                      <a:pt x="0" y="55"/>
                      <a:pt x="1" y="56"/>
                      <a:pt x="2" y="56"/>
                    </a:cubicBezTo>
                    <a:cubicBezTo>
                      <a:pt x="44" y="78"/>
                      <a:pt x="44" y="78"/>
                      <a:pt x="44" y="78"/>
                    </a:cubicBezTo>
                    <a:cubicBezTo>
                      <a:pt x="44" y="78"/>
                      <a:pt x="45" y="78"/>
                      <a:pt x="45" y="78"/>
                    </a:cubicBezTo>
                    <a:cubicBezTo>
                      <a:pt x="46" y="78"/>
                      <a:pt x="46" y="78"/>
                      <a:pt x="47" y="77"/>
                    </a:cubicBezTo>
                    <a:cubicBezTo>
                      <a:pt x="47" y="77"/>
                      <a:pt x="48" y="76"/>
                      <a:pt x="48" y="75"/>
                    </a:cubicBezTo>
                    <a:cubicBezTo>
                      <a:pt x="48" y="3"/>
                      <a:pt x="48" y="3"/>
                      <a:pt x="48" y="3"/>
                    </a:cubicBezTo>
                    <a:cubicBezTo>
                      <a:pt x="48" y="2"/>
                      <a:pt x="47" y="1"/>
                      <a:pt x="47" y="1"/>
                    </a:cubicBezTo>
                    <a:close/>
                    <a:moveTo>
                      <a:pt x="43" y="71"/>
                    </a:moveTo>
                    <a:cubicBezTo>
                      <a:pt x="38" y="69"/>
                      <a:pt x="38" y="69"/>
                      <a:pt x="38" y="69"/>
                    </a:cubicBezTo>
                    <a:cubicBezTo>
                      <a:pt x="38" y="33"/>
                      <a:pt x="38" y="33"/>
                      <a:pt x="38" y="33"/>
                    </a:cubicBezTo>
                    <a:cubicBezTo>
                      <a:pt x="38" y="32"/>
                      <a:pt x="37" y="31"/>
                      <a:pt x="36" y="31"/>
                    </a:cubicBezTo>
                    <a:cubicBezTo>
                      <a:pt x="35" y="31"/>
                      <a:pt x="34" y="32"/>
                      <a:pt x="34" y="33"/>
                    </a:cubicBezTo>
                    <a:cubicBezTo>
                      <a:pt x="34" y="67"/>
                      <a:pt x="34" y="67"/>
                      <a:pt x="34" y="67"/>
                    </a:cubicBezTo>
                    <a:cubicBezTo>
                      <a:pt x="6" y="52"/>
                      <a:pt x="6" y="52"/>
                      <a:pt x="6" y="52"/>
                    </a:cubicBezTo>
                    <a:cubicBezTo>
                      <a:pt x="6" y="26"/>
                      <a:pt x="6" y="26"/>
                      <a:pt x="6" y="26"/>
                    </a:cubicBezTo>
                    <a:cubicBezTo>
                      <a:pt x="34" y="11"/>
                      <a:pt x="34" y="11"/>
                      <a:pt x="34" y="11"/>
                    </a:cubicBezTo>
                    <a:cubicBezTo>
                      <a:pt x="34" y="23"/>
                      <a:pt x="34" y="23"/>
                      <a:pt x="34" y="23"/>
                    </a:cubicBezTo>
                    <a:cubicBezTo>
                      <a:pt x="34" y="24"/>
                      <a:pt x="35" y="24"/>
                      <a:pt x="36" y="24"/>
                    </a:cubicBezTo>
                    <a:cubicBezTo>
                      <a:pt x="37" y="24"/>
                      <a:pt x="38" y="24"/>
                      <a:pt x="38" y="23"/>
                    </a:cubicBezTo>
                    <a:cubicBezTo>
                      <a:pt x="38" y="10"/>
                      <a:pt x="38" y="10"/>
                      <a:pt x="38" y="10"/>
                    </a:cubicBezTo>
                    <a:cubicBezTo>
                      <a:pt x="43" y="7"/>
                      <a:pt x="43" y="7"/>
                      <a:pt x="43" y="7"/>
                    </a:cubicBezTo>
                    <a:lnTo>
                      <a:pt x="43" y="71"/>
                    </a:lnTo>
                    <a:close/>
                  </a:path>
                </a:pathLst>
              </a:custGeom>
              <a:solidFill>
                <a:schemeClr val="bg1"/>
              </a:solidFill>
              <a:ln w="9525">
                <a:noFill/>
                <a:round/>
                <a:headEnd/>
                <a:tailEnd/>
              </a:ln>
            </p:spPr>
            <p:txBody>
              <a:bodyPr anchor="ctr"/>
              <a:lstStyle/>
              <a:p>
                <a:pPr algn="ctr"/>
                <a:endParaRPr>
                  <a:cs typeface="+mn-ea"/>
                  <a:sym typeface="+mn-lt"/>
                </a:endParaRPr>
              </a:p>
            </p:txBody>
          </p:sp>
        </p:grpSp>
        <p:sp>
          <p:nvSpPr>
            <p:cNvPr id="53" name="îṣļîḑé-Freeform: Shape 105"/>
            <p:cNvSpPr>
              <a:spLocks/>
            </p:cNvSpPr>
            <p:nvPr/>
          </p:nvSpPr>
          <p:spPr bwMode="auto">
            <a:xfrm>
              <a:off x="7615233" y="4718481"/>
              <a:ext cx="490241" cy="328003"/>
            </a:xfrm>
            <a:custGeom>
              <a:avLst/>
              <a:gdLst/>
              <a:ahLst/>
              <a:cxnLst>
                <a:cxn ang="0">
                  <a:pos x="78" y="0"/>
                </a:cxn>
                <a:cxn ang="0">
                  <a:pos x="9" y="0"/>
                </a:cxn>
                <a:cxn ang="0">
                  <a:pos x="0" y="8"/>
                </a:cxn>
                <a:cxn ang="0">
                  <a:pos x="0" y="50"/>
                </a:cxn>
                <a:cxn ang="0">
                  <a:pos x="9" y="58"/>
                </a:cxn>
                <a:cxn ang="0">
                  <a:pos x="78" y="58"/>
                </a:cxn>
                <a:cxn ang="0">
                  <a:pos x="86" y="50"/>
                </a:cxn>
                <a:cxn ang="0">
                  <a:pos x="86" y="8"/>
                </a:cxn>
                <a:cxn ang="0">
                  <a:pos x="78" y="0"/>
                </a:cxn>
                <a:cxn ang="0">
                  <a:pos x="78" y="5"/>
                </a:cxn>
                <a:cxn ang="0">
                  <a:pos x="79" y="5"/>
                </a:cxn>
                <a:cxn ang="0">
                  <a:pos x="44" y="33"/>
                </a:cxn>
                <a:cxn ang="0">
                  <a:pos x="9" y="5"/>
                </a:cxn>
                <a:cxn ang="0">
                  <a:pos x="78" y="5"/>
                </a:cxn>
                <a:cxn ang="0">
                  <a:pos x="10" y="53"/>
                </a:cxn>
                <a:cxn ang="0">
                  <a:pos x="33" y="37"/>
                </a:cxn>
                <a:cxn ang="0">
                  <a:pos x="34" y="34"/>
                </a:cxn>
                <a:cxn ang="0">
                  <a:pos x="31" y="34"/>
                </a:cxn>
                <a:cxn ang="0">
                  <a:pos x="6" y="51"/>
                </a:cxn>
                <a:cxn ang="0">
                  <a:pos x="6" y="50"/>
                </a:cxn>
                <a:cxn ang="0">
                  <a:pos x="6" y="8"/>
                </a:cxn>
                <a:cxn ang="0">
                  <a:pos x="6" y="7"/>
                </a:cxn>
                <a:cxn ang="0">
                  <a:pos x="42" y="35"/>
                </a:cxn>
                <a:cxn ang="0">
                  <a:pos x="44" y="36"/>
                </a:cxn>
                <a:cxn ang="0">
                  <a:pos x="46" y="35"/>
                </a:cxn>
                <a:cxn ang="0">
                  <a:pos x="81" y="9"/>
                </a:cxn>
                <a:cxn ang="0">
                  <a:pos x="81" y="50"/>
                </a:cxn>
                <a:cxn ang="0">
                  <a:pos x="81" y="50"/>
                </a:cxn>
                <a:cxn ang="0">
                  <a:pos x="57" y="34"/>
                </a:cxn>
                <a:cxn ang="0">
                  <a:pos x="55" y="34"/>
                </a:cxn>
                <a:cxn ang="0">
                  <a:pos x="55" y="37"/>
                </a:cxn>
                <a:cxn ang="0">
                  <a:pos x="78" y="53"/>
                </a:cxn>
                <a:cxn ang="0">
                  <a:pos x="78" y="53"/>
                </a:cxn>
                <a:cxn ang="0">
                  <a:pos x="10" y="53"/>
                </a:cxn>
              </a:cxnLst>
              <a:rect l="0" t="0" r="r" b="b"/>
              <a:pathLst>
                <a:path w="86" h="58">
                  <a:moveTo>
                    <a:pt x="78" y="0"/>
                  </a:moveTo>
                  <a:cubicBezTo>
                    <a:pt x="9" y="0"/>
                    <a:pt x="9" y="0"/>
                    <a:pt x="9" y="0"/>
                  </a:cubicBezTo>
                  <a:cubicBezTo>
                    <a:pt x="4" y="0"/>
                    <a:pt x="0" y="4"/>
                    <a:pt x="0" y="8"/>
                  </a:cubicBezTo>
                  <a:cubicBezTo>
                    <a:pt x="0" y="50"/>
                    <a:pt x="0" y="50"/>
                    <a:pt x="0" y="50"/>
                  </a:cubicBezTo>
                  <a:cubicBezTo>
                    <a:pt x="0" y="55"/>
                    <a:pt x="4" y="58"/>
                    <a:pt x="9" y="58"/>
                  </a:cubicBezTo>
                  <a:cubicBezTo>
                    <a:pt x="78" y="58"/>
                    <a:pt x="78" y="58"/>
                    <a:pt x="78" y="58"/>
                  </a:cubicBezTo>
                  <a:cubicBezTo>
                    <a:pt x="82" y="58"/>
                    <a:pt x="86" y="55"/>
                    <a:pt x="86" y="50"/>
                  </a:cubicBezTo>
                  <a:cubicBezTo>
                    <a:pt x="86" y="8"/>
                    <a:pt x="86" y="8"/>
                    <a:pt x="86" y="8"/>
                  </a:cubicBezTo>
                  <a:cubicBezTo>
                    <a:pt x="86" y="4"/>
                    <a:pt x="82" y="0"/>
                    <a:pt x="78" y="0"/>
                  </a:cubicBezTo>
                  <a:close/>
                  <a:moveTo>
                    <a:pt x="78" y="5"/>
                  </a:moveTo>
                  <a:cubicBezTo>
                    <a:pt x="78" y="5"/>
                    <a:pt x="78" y="5"/>
                    <a:pt x="79" y="5"/>
                  </a:cubicBezTo>
                  <a:cubicBezTo>
                    <a:pt x="44" y="33"/>
                    <a:pt x="44" y="33"/>
                    <a:pt x="44" y="33"/>
                  </a:cubicBezTo>
                  <a:cubicBezTo>
                    <a:pt x="9" y="5"/>
                    <a:pt x="9" y="5"/>
                    <a:pt x="9" y="5"/>
                  </a:cubicBezTo>
                  <a:lnTo>
                    <a:pt x="78" y="5"/>
                  </a:lnTo>
                  <a:close/>
                  <a:moveTo>
                    <a:pt x="10" y="53"/>
                  </a:moveTo>
                  <a:cubicBezTo>
                    <a:pt x="33" y="37"/>
                    <a:pt x="33" y="37"/>
                    <a:pt x="33" y="37"/>
                  </a:cubicBezTo>
                  <a:cubicBezTo>
                    <a:pt x="34" y="36"/>
                    <a:pt x="34" y="35"/>
                    <a:pt x="34" y="34"/>
                  </a:cubicBezTo>
                  <a:cubicBezTo>
                    <a:pt x="33" y="33"/>
                    <a:pt x="32" y="33"/>
                    <a:pt x="31" y="34"/>
                  </a:cubicBezTo>
                  <a:cubicBezTo>
                    <a:pt x="6" y="51"/>
                    <a:pt x="6" y="51"/>
                    <a:pt x="6" y="51"/>
                  </a:cubicBezTo>
                  <a:cubicBezTo>
                    <a:pt x="6" y="51"/>
                    <a:pt x="6" y="50"/>
                    <a:pt x="6" y="50"/>
                  </a:cubicBezTo>
                  <a:cubicBezTo>
                    <a:pt x="6" y="8"/>
                    <a:pt x="6" y="8"/>
                    <a:pt x="6" y="8"/>
                  </a:cubicBezTo>
                  <a:cubicBezTo>
                    <a:pt x="6" y="8"/>
                    <a:pt x="6" y="8"/>
                    <a:pt x="6" y="7"/>
                  </a:cubicBezTo>
                  <a:cubicBezTo>
                    <a:pt x="42" y="35"/>
                    <a:pt x="42" y="35"/>
                    <a:pt x="42" y="35"/>
                  </a:cubicBezTo>
                  <a:cubicBezTo>
                    <a:pt x="43" y="36"/>
                    <a:pt x="43" y="36"/>
                    <a:pt x="44" y="36"/>
                  </a:cubicBezTo>
                  <a:cubicBezTo>
                    <a:pt x="45" y="36"/>
                    <a:pt x="46" y="36"/>
                    <a:pt x="46" y="35"/>
                  </a:cubicBezTo>
                  <a:cubicBezTo>
                    <a:pt x="81" y="9"/>
                    <a:pt x="81" y="9"/>
                    <a:pt x="81" y="9"/>
                  </a:cubicBezTo>
                  <a:cubicBezTo>
                    <a:pt x="81" y="50"/>
                    <a:pt x="81" y="50"/>
                    <a:pt x="81" y="50"/>
                  </a:cubicBezTo>
                  <a:cubicBezTo>
                    <a:pt x="81" y="50"/>
                    <a:pt x="81" y="50"/>
                    <a:pt x="81" y="50"/>
                  </a:cubicBezTo>
                  <a:cubicBezTo>
                    <a:pt x="57" y="34"/>
                    <a:pt x="57" y="34"/>
                    <a:pt x="57" y="34"/>
                  </a:cubicBezTo>
                  <a:cubicBezTo>
                    <a:pt x="56" y="33"/>
                    <a:pt x="55" y="33"/>
                    <a:pt x="55" y="34"/>
                  </a:cubicBezTo>
                  <a:cubicBezTo>
                    <a:pt x="54" y="35"/>
                    <a:pt x="54" y="36"/>
                    <a:pt x="55" y="37"/>
                  </a:cubicBezTo>
                  <a:cubicBezTo>
                    <a:pt x="78" y="53"/>
                    <a:pt x="78" y="53"/>
                    <a:pt x="78" y="53"/>
                  </a:cubicBezTo>
                  <a:cubicBezTo>
                    <a:pt x="78" y="53"/>
                    <a:pt x="78" y="53"/>
                    <a:pt x="78" y="53"/>
                  </a:cubicBezTo>
                  <a:lnTo>
                    <a:pt x="10" y="53"/>
                  </a:lnTo>
                  <a:close/>
                </a:path>
              </a:pathLst>
            </a:custGeom>
            <a:solidFill>
              <a:schemeClr val="bg1"/>
            </a:solidFill>
            <a:ln w="9525">
              <a:noFill/>
              <a:round/>
              <a:headEnd/>
              <a:tailEnd/>
            </a:ln>
          </p:spPr>
          <p:txBody>
            <a:bodyPr anchor="ctr"/>
            <a:lstStyle/>
            <a:p>
              <a:pPr algn="ctr"/>
              <a:endParaRPr>
                <a:cs typeface="+mn-ea"/>
                <a:sym typeface="+mn-lt"/>
              </a:endParaRPr>
            </a:p>
          </p:txBody>
        </p:sp>
      </p:grpSp>
      <p:pic>
        <p:nvPicPr>
          <p:cNvPr id="74" name="图片占位符 12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91206" y="2878935"/>
            <a:ext cx="1325214" cy="1115874"/>
          </a:xfrm>
          <a:custGeom>
            <a:avLst/>
            <a:gdLst>
              <a:gd name="connsiteX0" fmla="*/ 448880 w 2082800"/>
              <a:gd name="connsiteY0" fmla="*/ 0 h 1795518"/>
              <a:gd name="connsiteX1" fmla="*/ 1633921 w 2082800"/>
              <a:gd name="connsiteY1" fmla="*/ 0 h 1795518"/>
              <a:gd name="connsiteX2" fmla="*/ 2082800 w 2082800"/>
              <a:gd name="connsiteY2" fmla="*/ 897759 h 1795518"/>
              <a:gd name="connsiteX3" fmla="*/ 1633921 w 2082800"/>
              <a:gd name="connsiteY3" fmla="*/ 1795518 h 1795518"/>
              <a:gd name="connsiteX4" fmla="*/ 448880 w 2082800"/>
              <a:gd name="connsiteY4" fmla="*/ 1795518 h 1795518"/>
              <a:gd name="connsiteX5" fmla="*/ 0 w 2082800"/>
              <a:gd name="connsiteY5" fmla="*/ 897759 h 1795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800" h="1795518">
                <a:moveTo>
                  <a:pt x="448880" y="0"/>
                </a:moveTo>
                <a:lnTo>
                  <a:pt x="1633921" y="0"/>
                </a:lnTo>
                <a:lnTo>
                  <a:pt x="2082800" y="897759"/>
                </a:lnTo>
                <a:lnTo>
                  <a:pt x="1633921" y="1795518"/>
                </a:lnTo>
                <a:lnTo>
                  <a:pt x="448880" y="1795518"/>
                </a:lnTo>
                <a:lnTo>
                  <a:pt x="0" y="897759"/>
                </a:lnTo>
                <a:close/>
              </a:path>
            </a:pathLst>
          </a:custGeom>
        </p:spPr>
      </p:pic>
      <p:sp>
        <p:nvSpPr>
          <p:cNvPr id="2" name="矩形 1"/>
          <p:cNvSpPr/>
          <p:nvPr/>
        </p:nvSpPr>
        <p:spPr>
          <a:xfrm>
            <a:off x="946870" y="1930763"/>
            <a:ext cx="3089974" cy="923330"/>
          </a:xfrm>
          <a:prstGeom prst="rect">
            <a:avLst/>
          </a:prstGeom>
        </p:spPr>
        <p:txBody>
          <a:bodyPr wrap="square">
            <a:spAutoFit/>
          </a:bodyPr>
          <a:lstStyle/>
          <a:p>
            <a:pPr indent="457200" algn="r" defTabSz="609402">
              <a:lnSpc>
                <a:spcPct val="150000"/>
              </a:lnSpc>
            </a:pPr>
            <a:r>
              <a:rPr lang="zh-CN" altLang="en-US">
                <a:solidFill>
                  <a:prstClr val="black">
                    <a:lumMod val="75000"/>
                    <a:lumOff val="25000"/>
                  </a:prstClr>
                </a:solidFill>
                <a:latin typeface="字魂59号-创粗黑" panose="00000500000000000000" pitchFamily="2" charset="-122"/>
                <a:ea typeface="字魂59号-创粗黑" panose="00000500000000000000" pitchFamily="2" charset="-122"/>
              </a:rPr>
              <a:t>制作一款名为“掌上中大”的微信小程序</a:t>
            </a:r>
            <a:endParaRPr lang="en-US" altLang="zh-CN" dirty="0">
              <a:solidFill>
                <a:prstClr val="black">
                  <a:lumMod val="75000"/>
                  <a:lumOff val="25000"/>
                </a:prstClr>
              </a:solidFill>
              <a:latin typeface="字魂59号-创粗黑" panose="00000500000000000000" pitchFamily="2" charset="-122"/>
              <a:ea typeface="字魂59号-创粗黑" panose="00000500000000000000" pitchFamily="2" charset="-122"/>
            </a:endParaRPr>
          </a:p>
        </p:txBody>
      </p:sp>
      <p:sp>
        <p:nvSpPr>
          <p:cNvPr id="76" name="文本框 75">
            <a:extLst>
              <a:ext uri="{FF2B5EF4-FFF2-40B4-BE49-F238E27FC236}">
                <a16:creationId xmlns="" xmlns:a16="http://schemas.microsoft.com/office/drawing/2014/main" id="{EB21C69C-C240-4E3F-8346-2FB90956B8A7}"/>
              </a:ext>
            </a:extLst>
          </p:cNvPr>
          <p:cNvSpPr txBox="1"/>
          <p:nvPr/>
        </p:nvSpPr>
        <p:spPr>
          <a:xfrm>
            <a:off x="1757239" y="776544"/>
            <a:ext cx="8954304" cy="584775"/>
          </a:xfrm>
          <a:prstGeom prst="rect">
            <a:avLst/>
          </a:prstGeom>
          <a:noFill/>
          <a:effectLst/>
        </p:spPr>
        <p:txBody>
          <a:bodyPr wrap="square" rtlCol="0">
            <a:spAutoFit/>
          </a:bodyPr>
          <a:lstStyle/>
          <a:p>
            <a:pPr algn="dist"/>
            <a:r>
              <a:rPr lang="zh-CN" altLang="en-US" sz="3200" smtClean="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rPr>
              <a:t>项目管理计划</a:t>
            </a:r>
            <a:r>
              <a:rPr lang="zh-CN" altLang="en-US" sz="320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rPr>
              <a:t>：项目的简单描述及满足的需求</a:t>
            </a:r>
            <a:endParaRPr lang="en-US" altLang="zh-CN" sz="3200" dirty="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endParaRPr>
          </a:p>
        </p:txBody>
      </p:sp>
      <p:sp>
        <p:nvSpPr>
          <p:cNvPr id="77" name="矩形 76"/>
          <p:cNvSpPr/>
          <p:nvPr/>
        </p:nvSpPr>
        <p:spPr>
          <a:xfrm>
            <a:off x="348001" y="3103864"/>
            <a:ext cx="3420889" cy="923330"/>
          </a:xfrm>
          <a:prstGeom prst="rect">
            <a:avLst/>
          </a:prstGeom>
        </p:spPr>
        <p:txBody>
          <a:bodyPr wrap="square">
            <a:spAutoFit/>
          </a:bodyPr>
          <a:lstStyle/>
          <a:p>
            <a:pPr indent="457200" algn="r" defTabSz="609402">
              <a:lnSpc>
                <a:spcPct val="150000"/>
              </a:lnSpc>
            </a:pPr>
            <a:r>
              <a:rPr lang="zh-CN" altLang="en-US" dirty="0">
                <a:solidFill>
                  <a:prstClr val="black">
                    <a:lumMod val="75000"/>
                    <a:lumOff val="25000"/>
                  </a:prstClr>
                </a:solidFill>
                <a:latin typeface="字魂59号-创粗黑" panose="00000500000000000000" pitchFamily="2" charset="-122"/>
                <a:ea typeface="字魂59号-创粗黑" panose="00000500000000000000" pitchFamily="2" charset="-122"/>
              </a:rPr>
              <a:t>整合中山大学各个在线服务，并增设</a:t>
            </a:r>
            <a:r>
              <a:rPr lang="en-US" altLang="zh-CN" dirty="0">
                <a:solidFill>
                  <a:prstClr val="black">
                    <a:lumMod val="75000"/>
                    <a:lumOff val="25000"/>
                  </a:prstClr>
                </a:solidFill>
                <a:latin typeface="字魂59号-创粗黑" panose="00000500000000000000" pitchFamily="2" charset="-122"/>
                <a:ea typeface="字魂59号-创粗黑" panose="00000500000000000000" pitchFamily="2" charset="-122"/>
              </a:rPr>
              <a:t>BBS</a:t>
            </a:r>
            <a:r>
              <a:rPr lang="zh-CN" altLang="en-US" dirty="0">
                <a:solidFill>
                  <a:prstClr val="black">
                    <a:lumMod val="75000"/>
                    <a:lumOff val="25000"/>
                  </a:prstClr>
                </a:solidFill>
                <a:latin typeface="字魂59号-创粗黑" panose="00000500000000000000" pitchFamily="2" charset="-122"/>
                <a:ea typeface="字魂59号-创粗黑" panose="00000500000000000000" pitchFamily="2" charset="-122"/>
              </a:rPr>
              <a:t>交流功能</a:t>
            </a:r>
            <a:endParaRPr lang="en-US" altLang="zh-CN" dirty="0">
              <a:solidFill>
                <a:prstClr val="black">
                  <a:lumMod val="75000"/>
                  <a:lumOff val="25000"/>
                </a:prstClr>
              </a:solidFill>
              <a:latin typeface="字魂59号-创粗黑" panose="00000500000000000000" pitchFamily="2" charset="-122"/>
              <a:ea typeface="字魂59号-创粗黑" panose="00000500000000000000" pitchFamily="2" charset="-122"/>
            </a:endParaRPr>
          </a:p>
        </p:txBody>
      </p:sp>
      <p:sp>
        <p:nvSpPr>
          <p:cNvPr id="78" name="矩形 77"/>
          <p:cNvSpPr/>
          <p:nvPr/>
        </p:nvSpPr>
        <p:spPr>
          <a:xfrm>
            <a:off x="348001" y="4388035"/>
            <a:ext cx="3855446" cy="507831"/>
          </a:xfrm>
          <a:prstGeom prst="rect">
            <a:avLst/>
          </a:prstGeom>
        </p:spPr>
        <p:txBody>
          <a:bodyPr wrap="square">
            <a:spAutoFit/>
          </a:bodyPr>
          <a:lstStyle/>
          <a:p>
            <a:pPr indent="457200" algn="r" defTabSz="609402">
              <a:lnSpc>
                <a:spcPct val="150000"/>
              </a:lnSpc>
            </a:pPr>
            <a:r>
              <a:rPr lang="zh-CN" altLang="en-US" dirty="0">
                <a:solidFill>
                  <a:prstClr val="black">
                    <a:lumMod val="75000"/>
                    <a:lumOff val="25000"/>
                  </a:prstClr>
                </a:solidFill>
                <a:latin typeface="字魂59号-创粗黑" panose="00000500000000000000" pitchFamily="2" charset="-122"/>
                <a:ea typeface="字魂59号-创粗黑" panose="00000500000000000000" pitchFamily="2" charset="-122"/>
              </a:rPr>
              <a:t>系统完整性和可靠性得到测试</a:t>
            </a:r>
            <a:endParaRPr lang="en-US" altLang="zh-CN" dirty="0">
              <a:solidFill>
                <a:prstClr val="black">
                  <a:lumMod val="75000"/>
                  <a:lumOff val="25000"/>
                </a:prstClr>
              </a:solidFill>
              <a:latin typeface="字魂59号-创粗黑" panose="00000500000000000000" pitchFamily="2" charset="-122"/>
              <a:ea typeface="字魂59号-创粗黑" panose="00000500000000000000" pitchFamily="2" charset="-122"/>
            </a:endParaRPr>
          </a:p>
        </p:txBody>
      </p:sp>
      <p:sp>
        <p:nvSpPr>
          <p:cNvPr id="79" name="矩形 78"/>
          <p:cNvSpPr/>
          <p:nvPr/>
        </p:nvSpPr>
        <p:spPr>
          <a:xfrm>
            <a:off x="8021880" y="1930763"/>
            <a:ext cx="2905992" cy="923330"/>
          </a:xfrm>
          <a:prstGeom prst="rect">
            <a:avLst/>
          </a:prstGeom>
        </p:spPr>
        <p:txBody>
          <a:bodyPr wrap="square">
            <a:spAutoFit/>
          </a:bodyPr>
          <a:lstStyle/>
          <a:p>
            <a:pPr defTabSz="609402">
              <a:lnSpc>
                <a:spcPct val="150000"/>
              </a:lnSpc>
            </a:pPr>
            <a:r>
              <a:rPr lang="zh-CN" altLang="en-US" dirty="0">
                <a:solidFill>
                  <a:prstClr val="black">
                    <a:lumMod val="75000"/>
                    <a:lumOff val="25000"/>
                  </a:prstClr>
                </a:solidFill>
                <a:latin typeface="字魂59号-创粗黑" panose="00000500000000000000" pitchFamily="2" charset="-122"/>
                <a:ea typeface="字魂59号-创粗黑" panose="00000500000000000000" pitchFamily="2" charset="-122"/>
              </a:rPr>
              <a:t>系统可以抵御常见的网络安全问题</a:t>
            </a:r>
            <a:endParaRPr lang="en-US" altLang="zh-CN" dirty="0">
              <a:solidFill>
                <a:prstClr val="black">
                  <a:lumMod val="75000"/>
                  <a:lumOff val="25000"/>
                </a:prstClr>
              </a:solidFill>
              <a:latin typeface="字魂59号-创粗黑" panose="00000500000000000000" pitchFamily="2" charset="-122"/>
              <a:ea typeface="字魂59号-创粗黑" panose="00000500000000000000" pitchFamily="2" charset="-122"/>
            </a:endParaRPr>
          </a:p>
        </p:txBody>
      </p:sp>
      <p:sp>
        <p:nvSpPr>
          <p:cNvPr id="80" name="矩形 79"/>
          <p:cNvSpPr/>
          <p:nvPr/>
        </p:nvSpPr>
        <p:spPr>
          <a:xfrm>
            <a:off x="8399476" y="3197507"/>
            <a:ext cx="3089974" cy="455253"/>
          </a:xfrm>
          <a:prstGeom prst="rect">
            <a:avLst/>
          </a:prstGeom>
        </p:spPr>
        <p:txBody>
          <a:bodyPr wrap="square">
            <a:spAutoFit/>
          </a:bodyPr>
          <a:lstStyle/>
          <a:p>
            <a:pPr defTabSz="609402">
              <a:lnSpc>
                <a:spcPct val="150000"/>
              </a:lnSpc>
            </a:pPr>
            <a:r>
              <a:rPr lang="zh-CN" altLang="en-US" dirty="0">
                <a:solidFill>
                  <a:prstClr val="black">
                    <a:lumMod val="75000"/>
                    <a:lumOff val="25000"/>
                  </a:prstClr>
                </a:solidFill>
                <a:latin typeface="字魂59号-创粗黑" panose="00000500000000000000" pitchFamily="2" charset="-122"/>
                <a:ea typeface="字魂59号-创粗黑" panose="00000500000000000000" pitchFamily="2" charset="-122"/>
              </a:rPr>
              <a:t>用户上手容易</a:t>
            </a:r>
            <a:endParaRPr lang="en-US" altLang="zh-CN" dirty="0">
              <a:solidFill>
                <a:prstClr val="black">
                  <a:lumMod val="75000"/>
                  <a:lumOff val="25000"/>
                </a:prstClr>
              </a:solidFill>
              <a:latin typeface="字魂59号-创粗黑" panose="00000500000000000000" pitchFamily="2" charset="-122"/>
              <a:ea typeface="字魂59号-创粗黑" panose="00000500000000000000" pitchFamily="2" charset="-122"/>
            </a:endParaRPr>
          </a:p>
        </p:txBody>
      </p:sp>
      <p:sp>
        <p:nvSpPr>
          <p:cNvPr id="81" name="矩形 80"/>
          <p:cNvSpPr/>
          <p:nvPr/>
        </p:nvSpPr>
        <p:spPr>
          <a:xfrm>
            <a:off x="7900442" y="4180285"/>
            <a:ext cx="2739175" cy="923330"/>
          </a:xfrm>
          <a:prstGeom prst="rect">
            <a:avLst/>
          </a:prstGeom>
        </p:spPr>
        <p:txBody>
          <a:bodyPr wrap="square">
            <a:spAutoFit/>
          </a:bodyPr>
          <a:lstStyle/>
          <a:p>
            <a:pPr defTabSz="609402">
              <a:lnSpc>
                <a:spcPct val="150000"/>
              </a:lnSpc>
            </a:pPr>
            <a:r>
              <a:rPr lang="zh-CN" altLang="en-US" dirty="0" smtClean="0">
                <a:solidFill>
                  <a:prstClr val="black">
                    <a:lumMod val="75000"/>
                    <a:lumOff val="25000"/>
                  </a:prstClr>
                </a:solidFill>
                <a:latin typeface="字魂59号-创粗黑" panose="00000500000000000000" pitchFamily="2" charset="-122"/>
                <a:ea typeface="字魂59号-创粗黑" panose="00000500000000000000" pitchFamily="2" charset="-122"/>
              </a:rPr>
              <a:t>初期</a:t>
            </a:r>
            <a:r>
              <a:rPr lang="zh-CN" altLang="en-US" dirty="0">
                <a:solidFill>
                  <a:prstClr val="black">
                    <a:lumMod val="75000"/>
                    <a:lumOff val="25000"/>
                  </a:prstClr>
                </a:solidFill>
                <a:latin typeface="字魂59号-创粗黑" panose="00000500000000000000" pitchFamily="2" charset="-122"/>
                <a:ea typeface="字魂59号-创粗黑" panose="00000500000000000000" pitchFamily="2" charset="-122"/>
              </a:rPr>
              <a:t>由本团队开发维护，所有服务均免费</a:t>
            </a:r>
            <a:endParaRPr lang="en-US" altLang="zh-CN" dirty="0">
              <a:solidFill>
                <a:prstClr val="black">
                  <a:lumMod val="75000"/>
                  <a:lumOff val="25000"/>
                </a:prstClr>
              </a:solidFill>
              <a:latin typeface="字魂59号-创粗黑" panose="00000500000000000000" pitchFamily="2" charset="-122"/>
              <a:ea typeface="字魂59号-创粗黑" panose="00000500000000000000" pitchFamily="2" charset="-122"/>
            </a:endParaRPr>
          </a:p>
        </p:txBody>
      </p:sp>
    </p:spTree>
    <p:extLst>
      <p:ext uri="{BB962C8B-B14F-4D97-AF65-F5344CB8AC3E}">
        <p14:creationId xmlns:p14="http://schemas.microsoft.com/office/powerpoint/2010/main" val="2617242654"/>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 xmlns:a16="http://schemas.microsoft.com/office/drawing/2014/main" id="{3E65D8A0-625E-4211-B7C9-58EDE2B78622}"/>
              </a:ext>
            </a:extLst>
          </p:cNvPr>
          <p:cNvSpPr/>
          <p:nvPr/>
        </p:nvSpPr>
        <p:spPr>
          <a:xfrm>
            <a:off x="1757239" y="2216051"/>
            <a:ext cx="5102831" cy="3416320"/>
          </a:xfrm>
          <a:prstGeom prst="rect">
            <a:avLst/>
          </a:prstGeom>
        </p:spPr>
        <p:txBody>
          <a:bodyPr wrap="square">
            <a:spAutoFit/>
          </a:bodyPr>
          <a:lstStyle/>
          <a:p>
            <a:pPr marL="342900" indent="-342900">
              <a:lnSpc>
                <a:spcPct val="150000"/>
              </a:lnSpc>
              <a:buFont typeface="+mj-lt"/>
              <a:buAutoNum type="arabicPeriod"/>
            </a:pPr>
            <a:r>
              <a:rPr lang="zh-CN" altLang="en-US"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rPr>
              <a:t>完整</a:t>
            </a:r>
            <a:r>
              <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rPr>
              <a:t>的小程序</a:t>
            </a:r>
            <a:r>
              <a:rPr lang="zh-CN" altLang="en-US"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rPr>
              <a:t>上架</a:t>
            </a:r>
            <a:endParaRPr lang="en-US" altLang="zh-CN" sz="1600" dirty="0">
              <a:solidFill>
                <a:prstClr val="black">
                  <a:lumMod val="75000"/>
                  <a:lumOff val="25000"/>
                </a:prstClr>
              </a:solidFill>
              <a:latin typeface="字魂59号-创粗黑" panose="00000500000000000000" pitchFamily="2" charset="-122"/>
              <a:ea typeface="字魂59号-创粗黑" panose="00000500000000000000" pitchFamily="2" charset="-122"/>
            </a:endParaRPr>
          </a:p>
          <a:p>
            <a:pPr marL="800100" lvl="1" indent="-342900">
              <a:lnSpc>
                <a:spcPct val="150000"/>
              </a:lnSpc>
              <a:buFont typeface="+mj-lt"/>
              <a:buAutoNum type="alphaLcPeriod"/>
            </a:pPr>
            <a:r>
              <a:rPr lang="zh-CN" altLang="en-US"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rPr>
              <a:t>同时</a:t>
            </a:r>
            <a:r>
              <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rPr>
              <a:t>前端完全分离，并且有前端的说明文档和测试</a:t>
            </a:r>
            <a:r>
              <a:rPr lang="zh-CN" altLang="en-US"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rPr>
              <a:t>程序</a:t>
            </a:r>
            <a:endParaRPr lang="en-US" altLang="zh-CN"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endParaRPr>
          </a:p>
          <a:p>
            <a:pPr marL="342900" indent="-342900">
              <a:lnSpc>
                <a:spcPct val="150000"/>
              </a:lnSpc>
              <a:buFont typeface="+mj-lt"/>
              <a:buAutoNum type="arabicPeriod"/>
            </a:pPr>
            <a:r>
              <a:rPr lang="zh-CN" altLang="en-US"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rPr>
              <a:t>后端</a:t>
            </a:r>
            <a:r>
              <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rPr>
              <a:t>部署方案，</a:t>
            </a:r>
            <a:r>
              <a:rPr lang="en-US" altLang="zh-CN" sz="1600" dirty="0" err="1">
                <a:solidFill>
                  <a:prstClr val="black">
                    <a:lumMod val="75000"/>
                    <a:lumOff val="25000"/>
                  </a:prstClr>
                </a:solidFill>
                <a:latin typeface="字魂59号-创粗黑" panose="00000500000000000000" pitchFamily="2" charset="-122"/>
                <a:ea typeface="字魂59号-创粗黑" panose="00000500000000000000" pitchFamily="2" charset="-122"/>
              </a:rPr>
              <a:t>docker</a:t>
            </a:r>
            <a:r>
              <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rPr>
              <a:t>一键部署后端</a:t>
            </a:r>
            <a:r>
              <a:rPr lang="zh-CN" altLang="en-US"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rPr>
              <a:t>服务器</a:t>
            </a:r>
            <a:endParaRPr lang="en-US" altLang="zh-CN"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endParaRPr>
          </a:p>
          <a:p>
            <a:pPr marL="800100" lvl="1" indent="-342900">
              <a:lnSpc>
                <a:spcPct val="150000"/>
              </a:lnSpc>
              <a:buFont typeface="+mj-lt"/>
              <a:buAutoNum type="alphaLcPeriod"/>
            </a:pPr>
            <a:r>
              <a:rPr lang="zh-CN" altLang="en-US"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rPr>
              <a:t>同时</a:t>
            </a:r>
            <a:r>
              <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rPr>
              <a:t>后端完全分离，并且有前端的说明文档和测试</a:t>
            </a:r>
            <a:r>
              <a:rPr lang="zh-CN" altLang="en-US"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rPr>
              <a:t>程序</a:t>
            </a:r>
            <a:endParaRPr lang="en-US" altLang="zh-CN"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endParaRPr>
          </a:p>
          <a:p>
            <a:pPr marL="342900" indent="-342900">
              <a:lnSpc>
                <a:spcPct val="150000"/>
              </a:lnSpc>
              <a:buFont typeface="+mj-lt"/>
              <a:buAutoNum type="arabicPeriod"/>
            </a:pPr>
            <a:r>
              <a:rPr lang="zh-CN" altLang="en-US"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rPr>
              <a:t>系统</a:t>
            </a:r>
            <a:r>
              <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rPr>
              <a:t>后台维护入口，实时查看服务器负载，压力以及数据库</a:t>
            </a:r>
            <a:r>
              <a:rPr lang="zh-CN" altLang="en-US"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rPr>
              <a:t>信息</a:t>
            </a:r>
            <a:endParaRPr lang="en-US" altLang="zh-CN"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endParaRPr>
          </a:p>
          <a:p>
            <a:pPr marL="342900" indent="-342900">
              <a:lnSpc>
                <a:spcPct val="150000"/>
              </a:lnSpc>
              <a:buFont typeface="+mj-lt"/>
              <a:buAutoNum type="arabicPeriod"/>
            </a:pPr>
            <a:r>
              <a:rPr lang="zh-CN" altLang="en-US"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rPr>
              <a:t>系统</a:t>
            </a:r>
            <a:r>
              <a:rPr lang="en-US" altLang="zh-CN" sz="1600" dirty="0" err="1">
                <a:solidFill>
                  <a:prstClr val="black">
                    <a:lumMod val="75000"/>
                    <a:lumOff val="25000"/>
                  </a:prstClr>
                </a:solidFill>
                <a:latin typeface="字魂59号-创粗黑" panose="00000500000000000000" pitchFamily="2" charset="-122"/>
                <a:ea typeface="字魂59号-创粗黑" panose="00000500000000000000" pitchFamily="2" charset="-122"/>
              </a:rPr>
              <a:t>api</a:t>
            </a:r>
            <a:r>
              <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rPr>
              <a:t>以及完整的测试程序和系统说明文档。</a:t>
            </a:r>
          </a:p>
        </p:txBody>
      </p:sp>
      <p:sp>
        <p:nvSpPr>
          <p:cNvPr id="9" name="矩形: 圆角 8">
            <a:extLst>
              <a:ext uri="{FF2B5EF4-FFF2-40B4-BE49-F238E27FC236}">
                <a16:creationId xmlns="" xmlns:a16="http://schemas.microsoft.com/office/drawing/2014/main" id="{A33CCCFA-76FC-4B8A-96B1-FAB94E00193B}"/>
              </a:ext>
            </a:extLst>
          </p:cNvPr>
          <p:cNvSpPr/>
          <p:nvPr/>
        </p:nvSpPr>
        <p:spPr>
          <a:xfrm>
            <a:off x="1757240" y="1710486"/>
            <a:ext cx="2777182" cy="442880"/>
          </a:xfrm>
          <a:prstGeom prst="roundRect">
            <a:avLst>
              <a:gd name="adj" fmla="val 50000"/>
            </a:avLst>
          </a:prstGeom>
          <a:solidFill>
            <a:srgbClr val="678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spc="100" dirty="0">
                <a:solidFill>
                  <a:schemeClr val="bg1"/>
                </a:solidFill>
                <a:latin typeface="字魂100号-方方先锋体" panose="00000500000000000000" pitchFamily="2" charset="-122"/>
                <a:ea typeface="字魂100号-方方先锋体" panose="00000500000000000000" pitchFamily="2" charset="-122"/>
              </a:rPr>
              <a:t>项目可交付成果</a:t>
            </a:r>
          </a:p>
        </p:txBody>
      </p:sp>
      <p:grpSp>
        <p:nvGrpSpPr>
          <p:cNvPr id="10" name="组合 9">
            <a:extLst>
              <a:ext uri="{FF2B5EF4-FFF2-40B4-BE49-F238E27FC236}">
                <a16:creationId xmlns="" xmlns:a16="http://schemas.microsoft.com/office/drawing/2014/main" id="{658AD481-BC8A-4AA5-8712-F7FBE2F2D753}"/>
              </a:ext>
            </a:extLst>
          </p:cNvPr>
          <p:cNvGrpSpPr/>
          <p:nvPr/>
        </p:nvGrpSpPr>
        <p:grpSpPr>
          <a:xfrm>
            <a:off x="6860070" y="1543755"/>
            <a:ext cx="3991639" cy="3851946"/>
            <a:chOff x="3902508" y="1863021"/>
            <a:chExt cx="4386984" cy="4233456"/>
          </a:xfrm>
        </p:grpSpPr>
        <p:sp>
          <p:nvSpPr>
            <p:cNvPr id="11" name="Freeform 5">
              <a:extLst>
                <a:ext uri="{FF2B5EF4-FFF2-40B4-BE49-F238E27FC236}">
                  <a16:creationId xmlns="" xmlns:a16="http://schemas.microsoft.com/office/drawing/2014/main" id="{98BC4831-5116-4E7A-A649-0F45334075E9}"/>
                </a:ext>
              </a:extLst>
            </p:cNvPr>
            <p:cNvSpPr>
              <a:spLocks/>
            </p:cNvSpPr>
            <p:nvPr/>
          </p:nvSpPr>
          <p:spPr bwMode="auto">
            <a:xfrm>
              <a:off x="5396534" y="1863021"/>
              <a:ext cx="1861805" cy="1334771"/>
            </a:xfrm>
            <a:custGeom>
              <a:avLst/>
              <a:gdLst>
                <a:gd name="T0" fmla="*/ 707 w 1158"/>
                <a:gd name="T1" fmla="*/ 716 h 830"/>
                <a:gd name="T2" fmla="*/ 736 w 1158"/>
                <a:gd name="T3" fmla="*/ 684 h 830"/>
                <a:gd name="T4" fmla="*/ 684 w 1158"/>
                <a:gd name="T5" fmla="*/ 137 h 830"/>
                <a:gd name="T6" fmla="*/ 136 w 1158"/>
                <a:gd name="T7" fmla="*/ 189 h 830"/>
                <a:gd name="T8" fmla="*/ 189 w 1158"/>
                <a:gd name="T9" fmla="*/ 736 h 830"/>
                <a:gd name="T10" fmla="*/ 458 w 1158"/>
                <a:gd name="T11" fmla="*/ 824 h 830"/>
                <a:gd name="T12" fmla="*/ 1025 w 1158"/>
                <a:gd name="T13" fmla="*/ 824 h 830"/>
                <a:gd name="T14" fmla="*/ 1025 w 1158"/>
                <a:gd name="T15" fmla="*/ 824 h 830"/>
                <a:gd name="T16" fmla="*/ 1158 w 1158"/>
                <a:gd name="T17" fmla="*/ 716 h 830"/>
                <a:gd name="T18" fmla="*/ 707 w 1158"/>
                <a:gd name="T19" fmla="*/ 716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8" h="830">
                  <a:moveTo>
                    <a:pt x="707" y="716"/>
                  </a:moveTo>
                  <a:cubicBezTo>
                    <a:pt x="717" y="706"/>
                    <a:pt x="727" y="695"/>
                    <a:pt x="736" y="684"/>
                  </a:cubicBezTo>
                  <a:cubicBezTo>
                    <a:pt x="873" y="518"/>
                    <a:pt x="849" y="273"/>
                    <a:pt x="684" y="137"/>
                  </a:cubicBezTo>
                  <a:cubicBezTo>
                    <a:pt x="518" y="0"/>
                    <a:pt x="273" y="23"/>
                    <a:pt x="136" y="189"/>
                  </a:cubicBezTo>
                  <a:cubicBezTo>
                    <a:pt x="0" y="354"/>
                    <a:pt x="23" y="599"/>
                    <a:pt x="189" y="736"/>
                  </a:cubicBezTo>
                  <a:cubicBezTo>
                    <a:pt x="267" y="801"/>
                    <a:pt x="364" y="830"/>
                    <a:pt x="458" y="824"/>
                  </a:cubicBezTo>
                  <a:cubicBezTo>
                    <a:pt x="1025" y="824"/>
                    <a:pt x="1025" y="824"/>
                    <a:pt x="1025" y="824"/>
                  </a:cubicBezTo>
                  <a:cubicBezTo>
                    <a:pt x="1025" y="824"/>
                    <a:pt x="1025" y="824"/>
                    <a:pt x="1025" y="824"/>
                  </a:cubicBezTo>
                  <a:cubicBezTo>
                    <a:pt x="1063" y="778"/>
                    <a:pt x="1108" y="742"/>
                    <a:pt x="1158" y="716"/>
                  </a:cubicBezTo>
                  <a:lnTo>
                    <a:pt x="707" y="716"/>
                  </a:lnTo>
                  <a:close/>
                </a:path>
              </a:pathLst>
            </a:custGeom>
            <a:solidFill>
              <a:srgbClr val="678FFF"/>
            </a:solidFill>
            <a:ln>
              <a:noFill/>
            </a:ln>
          </p:spPr>
          <p:txBody>
            <a:bodyPr vert="horz" wrap="square" lIns="91440" tIns="45720" rIns="91440" bIns="45720" numCol="1" anchor="t" anchorCtr="0" compatLnSpc="1">
              <a:prstTxWarp prst="textNoShape">
                <a:avLst/>
              </a:prstTxWarp>
            </a:bodyPr>
            <a:lstStyle/>
            <a:p>
              <a:endParaRPr lang="en-US" dirty="0">
                <a:latin typeface="思源黑体 Light" panose="020B0300000000000000" pitchFamily="34" charset="-122"/>
                <a:ea typeface="思源黑体 Light" panose="020B0300000000000000" pitchFamily="34" charset="-122"/>
              </a:endParaRPr>
            </a:p>
          </p:txBody>
        </p:sp>
        <p:sp>
          <p:nvSpPr>
            <p:cNvPr id="12" name="Freeform 6">
              <a:extLst>
                <a:ext uri="{FF2B5EF4-FFF2-40B4-BE49-F238E27FC236}">
                  <a16:creationId xmlns="" xmlns:a16="http://schemas.microsoft.com/office/drawing/2014/main" id="{24CD9BF5-7917-444F-AC24-91860F7C7754}"/>
                </a:ext>
              </a:extLst>
            </p:cNvPr>
            <p:cNvSpPr>
              <a:spLocks/>
            </p:cNvSpPr>
            <p:nvPr/>
          </p:nvSpPr>
          <p:spPr bwMode="auto">
            <a:xfrm>
              <a:off x="5522564" y="1984468"/>
              <a:ext cx="1148017" cy="1150308"/>
            </a:xfrm>
            <a:custGeom>
              <a:avLst/>
              <a:gdLst>
                <a:gd name="T0" fmla="*/ 560 w 714"/>
                <a:gd name="T1" fmla="*/ 112 h 715"/>
                <a:gd name="T2" fmla="*/ 602 w 714"/>
                <a:gd name="T3" fmla="*/ 560 h 715"/>
                <a:gd name="T4" fmla="*/ 154 w 714"/>
                <a:gd name="T5" fmla="*/ 603 h 715"/>
                <a:gd name="T6" fmla="*/ 112 w 714"/>
                <a:gd name="T7" fmla="*/ 155 h 715"/>
                <a:gd name="T8" fmla="*/ 560 w 714"/>
                <a:gd name="T9" fmla="*/ 112 h 715"/>
              </a:gdLst>
              <a:ahLst/>
              <a:cxnLst>
                <a:cxn ang="0">
                  <a:pos x="T0" y="T1"/>
                </a:cxn>
                <a:cxn ang="0">
                  <a:pos x="T2" y="T3"/>
                </a:cxn>
                <a:cxn ang="0">
                  <a:pos x="T4" y="T5"/>
                </a:cxn>
                <a:cxn ang="0">
                  <a:pos x="T6" y="T7"/>
                </a:cxn>
                <a:cxn ang="0">
                  <a:pos x="T8" y="T9"/>
                </a:cxn>
              </a:cxnLst>
              <a:rect l="0" t="0" r="r" b="b"/>
              <a:pathLst>
                <a:path w="714" h="715">
                  <a:moveTo>
                    <a:pt x="560" y="112"/>
                  </a:moveTo>
                  <a:cubicBezTo>
                    <a:pt x="695" y="224"/>
                    <a:pt x="714" y="425"/>
                    <a:pt x="602" y="560"/>
                  </a:cubicBezTo>
                  <a:cubicBezTo>
                    <a:pt x="490" y="696"/>
                    <a:pt x="290" y="715"/>
                    <a:pt x="154" y="603"/>
                  </a:cubicBezTo>
                  <a:cubicBezTo>
                    <a:pt x="19" y="491"/>
                    <a:pt x="0" y="290"/>
                    <a:pt x="112" y="155"/>
                  </a:cubicBezTo>
                  <a:cubicBezTo>
                    <a:pt x="223" y="19"/>
                    <a:pt x="424" y="0"/>
                    <a:pt x="560" y="1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latin typeface="思源黑体 Light" panose="020B0300000000000000" pitchFamily="34" charset="-122"/>
                <a:ea typeface="思源黑体 Light" panose="020B0300000000000000" pitchFamily="34" charset="-122"/>
              </a:endParaRPr>
            </a:p>
          </p:txBody>
        </p:sp>
        <p:sp>
          <p:nvSpPr>
            <p:cNvPr id="13" name="Freeform 7">
              <a:extLst>
                <a:ext uri="{FF2B5EF4-FFF2-40B4-BE49-F238E27FC236}">
                  <a16:creationId xmlns="" xmlns:a16="http://schemas.microsoft.com/office/drawing/2014/main" id="{32B07791-5962-492B-8DD8-8BC94488EBA2}"/>
                </a:ext>
              </a:extLst>
            </p:cNvPr>
            <p:cNvSpPr>
              <a:spLocks/>
            </p:cNvSpPr>
            <p:nvPr/>
          </p:nvSpPr>
          <p:spPr bwMode="auto">
            <a:xfrm>
              <a:off x="7013154" y="3063741"/>
              <a:ext cx="1149163" cy="1150308"/>
            </a:xfrm>
            <a:custGeom>
              <a:avLst/>
              <a:gdLst>
                <a:gd name="T0" fmla="*/ 560 w 715"/>
                <a:gd name="T1" fmla="*/ 112 h 715"/>
                <a:gd name="T2" fmla="*/ 603 w 715"/>
                <a:gd name="T3" fmla="*/ 560 h 715"/>
                <a:gd name="T4" fmla="*/ 155 w 715"/>
                <a:gd name="T5" fmla="*/ 603 h 715"/>
                <a:gd name="T6" fmla="*/ 112 w 715"/>
                <a:gd name="T7" fmla="*/ 155 h 715"/>
                <a:gd name="T8" fmla="*/ 560 w 715"/>
                <a:gd name="T9" fmla="*/ 112 h 715"/>
              </a:gdLst>
              <a:ahLst/>
              <a:cxnLst>
                <a:cxn ang="0">
                  <a:pos x="T0" y="T1"/>
                </a:cxn>
                <a:cxn ang="0">
                  <a:pos x="T2" y="T3"/>
                </a:cxn>
                <a:cxn ang="0">
                  <a:pos x="T4" y="T5"/>
                </a:cxn>
                <a:cxn ang="0">
                  <a:pos x="T6" y="T7"/>
                </a:cxn>
                <a:cxn ang="0">
                  <a:pos x="T8" y="T9"/>
                </a:cxn>
              </a:cxnLst>
              <a:rect l="0" t="0" r="r" b="b"/>
              <a:pathLst>
                <a:path w="715" h="715">
                  <a:moveTo>
                    <a:pt x="560" y="112"/>
                  </a:moveTo>
                  <a:cubicBezTo>
                    <a:pt x="696" y="224"/>
                    <a:pt x="715" y="424"/>
                    <a:pt x="603" y="560"/>
                  </a:cubicBezTo>
                  <a:cubicBezTo>
                    <a:pt x="491" y="696"/>
                    <a:pt x="290" y="715"/>
                    <a:pt x="155" y="603"/>
                  </a:cubicBezTo>
                  <a:cubicBezTo>
                    <a:pt x="19" y="491"/>
                    <a:pt x="0" y="290"/>
                    <a:pt x="112" y="155"/>
                  </a:cubicBezTo>
                  <a:cubicBezTo>
                    <a:pt x="224" y="19"/>
                    <a:pt x="425" y="0"/>
                    <a:pt x="560" y="1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latin typeface="思源黑体 Light" panose="020B0300000000000000" pitchFamily="34" charset="-122"/>
                <a:ea typeface="思源黑体 Light" panose="020B0300000000000000" pitchFamily="34" charset="-122"/>
              </a:endParaRPr>
            </a:p>
          </p:txBody>
        </p:sp>
        <p:sp>
          <p:nvSpPr>
            <p:cNvPr id="14" name="Freeform 8">
              <a:extLst>
                <a:ext uri="{FF2B5EF4-FFF2-40B4-BE49-F238E27FC236}">
                  <a16:creationId xmlns="" xmlns:a16="http://schemas.microsoft.com/office/drawing/2014/main" id="{C556F176-0F8D-4F93-A0F2-FDAC2DEC44D6}"/>
                </a:ext>
              </a:extLst>
            </p:cNvPr>
            <p:cNvSpPr>
              <a:spLocks/>
            </p:cNvSpPr>
            <p:nvPr/>
          </p:nvSpPr>
          <p:spPr bwMode="auto">
            <a:xfrm>
              <a:off x="4599109" y="4820138"/>
              <a:ext cx="1149163" cy="1149163"/>
            </a:xfrm>
            <a:custGeom>
              <a:avLst/>
              <a:gdLst>
                <a:gd name="T0" fmla="*/ 561 w 715"/>
                <a:gd name="T1" fmla="*/ 112 h 715"/>
                <a:gd name="T2" fmla="*/ 603 w 715"/>
                <a:gd name="T3" fmla="*/ 560 h 715"/>
                <a:gd name="T4" fmla="*/ 155 w 715"/>
                <a:gd name="T5" fmla="*/ 603 h 715"/>
                <a:gd name="T6" fmla="*/ 112 w 715"/>
                <a:gd name="T7" fmla="*/ 155 h 715"/>
                <a:gd name="T8" fmla="*/ 561 w 715"/>
                <a:gd name="T9" fmla="*/ 112 h 715"/>
              </a:gdLst>
              <a:ahLst/>
              <a:cxnLst>
                <a:cxn ang="0">
                  <a:pos x="T0" y="T1"/>
                </a:cxn>
                <a:cxn ang="0">
                  <a:pos x="T2" y="T3"/>
                </a:cxn>
                <a:cxn ang="0">
                  <a:pos x="T4" y="T5"/>
                </a:cxn>
                <a:cxn ang="0">
                  <a:pos x="T6" y="T7"/>
                </a:cxn>
                <a:cxn ang="0">
                  <a:pos x="T8" y="T9"/>
                </a:cxn>
              </a:cxnLst>
              <a:rect l="0" t="0" r="r" b="b"/>
              <a:pathLst>
                <a:path w="715" h="715">
                  <a:moveTo>
                    <a:pt x="561" y="112"/>
                  </a:moveTo>
                  <a:cubicBezTo>
                    <a:pt x="696" y="224"/>
                    <a:pt x="715" y="425"/>
                    <a:pt x="603" y="560"/>
                  </a:cubicBezTo>
                  <a:cubicBezTo>
                    <a:pt x="491" y="696"/>
                    <a:pt x="291" y="715"/>
                    <a:pt x="155" y="603"/>
                  </a:cubicBezTo>
                  <a:cubicBezTo>
                    <a:pt x="20" y="491"/>
                    <a:pt x="0" y="290"/>
                    <a:pt x="112" y="155"/>
                  </a:cubicBezTo>
                  <a:cubicBezTo>
                    <a:pt x="224" y="19"/>
                    <a:pt x="425" y="0"/>
                    <a:pt x="561" y="1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latin typeface="思源黑体 Light" panose="020B0300000000000000" pitchFamily="34" charset="-122"/>
                <a:ea typeface="思源黑体 Light" panose="020B0300000000000000" pitchFamily="34" charset="-122"/>
              </a:endParaRPr>
            </a:p>
          </p:txBody>
        </p:sp>
        <p:sp>
          <p:nvSpPr>
            <p:cNvPr id="15" name="Freeform 9">
              <a:extLst>
                <a:ext uri="{FF2B5EF4-FFF2-40B4-BE49-F238E27FC236}">
                  <a16:creationId xmlns="" xmlns:a16="http://schemas.microsoft.com/office/drawing/2014/main" id="{ED001215-1D00-4E02-BB6B-C08753D4B8F8}"/>
                </a:ext>
              </a:extLst>
            </p:cNvPr>
            <p:cNvSpPr>
              <a:spLocks/>
            </p:cNvSpPr>
            <p:nvPr/>
          </p:nvSpPr>
          <p:spPr bwMode="auto">
            <a:xfrm>
              <a:off x="6444874" y="4820138"/>
              <a:ext cx="1146872" cy="1149163"/>
            </a:xfrm>
            <a:custGeom>
              <a:avLst/>
              <a:gdLst>
                <a:gd name="T0" fmla="*/ 560 w 714"/>
                <a:gd name="T1" fmla="*/ 112 h 715"/>
                <a:gd name="T2" fmla="*/ 602 w 714"/>
                <a:gd name="T3" fmla="*/ 560 h 715"/>
                <a:gd name="T4" fmla="*/ 154 w 714"/>
                <a:gd name="T5" fmla="*/ 603 h 715"/>
                <a:gd name="T6" fmla="*/ 112 w 714"/>
                <a:gd name="T7" fmla="*/ 155 h 715"/>
                <a:gd name="T8" fmla="*/ 560 w 714"/>
                <a:gd name="T9" fmla="*/ 112 h 715"/>
              </a:gdLst>
              <a:ahLst/>
              <a:cxnLst>
                <a:cxn ang="0">
                  <a:pos x="T0" y="T1"/>
                </a:cxn>
                <a:cxn ang="0">
                  <a:pos x="T2" y="T3"/>
                </a:cxn>
                <a:cxn ang="0">
                  <a:pos x="T4" y="T5"/>
                </a:cxn>
                <a:cxn ang="0">
                  <a:pos x="T6" y="T7"/>
                </a:cxn>
                <a:cxn ang="0">
                  <a:pos x="T8" y="T9"/>
                </a:cxn>
              </a:cxnLst>
              <a:rect l="0" t="0" r="r" b="b"/>
              <a:pathLst>
                <a:path w="714" h="715">
                  <a:moveTo>
                    <a:pt x="560" y="112"/>
                  </a:moveTo>
                  <a:cubicBezTo>
                    <a:pt x="695" y="224"/>
                    <a:pt x="714" y="425"/>
                    <a:pt x="602" y="560"/>
                  </a:cubicBezTo>
                  <a:cubicBezTo>
                    <a:pt x="490" y="696"/>
                    <a:pt x="290" y="715"/>
                    <a:pt x="154" y="603"/>
                  </a:cubicBezTo>
                  <a:cubicBezTo>
                    <a:pt x="19" y="491"/>
                    <a:pt x="0" y="290"/>
                    <a:pt x="112" y="155"/>
                  </a:cubicBezTo>
                  <a:cubicBezTo>
                    <a:pt x="224" y="19"/>
                    <a:pt x="424" y="0"/>
                    <a:pt x="560" y="1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latin typeface="思源黑体 Light" panose="020B0300000000000000" pitchFamily="34" charset="-122"/>
                <a:ea typeface="思源黑体 Light" panose="020B0300000000000000" pitchFamily="34" charset="-122"/>
              </a:endParaRPr>
            </a:p>
          </p:txBody>
        </p:sp>
        <p:sp>
          <p:nvSpPr>
            <p:cNvPr id="16" name="Freeform 10">
              <a:extLst>
                <a:ext uri="{FF2B5EF4-FFF2-40B4-BE49-F238E27FC236}">
                  <a16:creationId xmlns="" xmlns:a16="http://schemas.microsoft.com/office/drawing/2014/main" id="{7B6DC3F4-60A3-4FC6-8478-0234D990EB94}"/>
                </a:ext>
              </a:extLst>
            </p:cNvPr>
            <p:cNvSpPr>
              <a:spLocks/>
            </p:cNvSpPr>
            <p:nvPr/>
          </p:nvSpPr>
          <p:spPr bwMode="auto">
            <a:xfrm>
              <a:off x="4029684" y="3063741"/>
              <a:ext cx="1149163" cy="1150308"/>
            </a:xfrm>
            <a:custGeom>
              <a:avLst/>
              <a:gdLst>
                <a:gd name="T0" fmla="*/ 561 w 715"/>
                <a:gd name="T1" fmla="*/ 112 h 715"/>
                <a:gd name="T2" fmla="*/ 603 w 715"/>
                <a:gd name="T3" fmla="*/ 560 h 715"/>
                <a:gd name="T4" fmla="*/ 155 w 715"/>
                <a:gd name="T5" fmla="*/ 603 h 715"/>
                <a:gd name="T6" fmla="*/ 112 w 715"/>
                <a:gd name="T7" fmla="*/ 155 h 715"/>
                <a:gd name="T8" fmla="*/ 561 w 715"/>
                <a:gd name="T9" fmla="*/ 112 h 715"/>
              </a:gdLst>
              <a:ahLst/>
              <a:cxnLst>
                <a:cxn ang="0">
                  <a:pos x="T0" y="T1"/>
                </a:cxn>
                <a:cxn ang="0">
                  <a:pos x="T2" y="T3"/>
                </a:cxn>
                <a:cxn ang="0">
                  <a:pos x="T4" y="T5"/>
                </a:cxn>
                <a:cxn ang="0">
                  <a:pos x="T6" y="T7"/>
                </a:cxn>
                <a:cxn ang="0">
                  <a:pos x="T8" y="T9"/>
                </a:cxn>
              </a:cxnLst>
              <a:rect l="0" t="0" r="r" b="b"/>
              <a:pathLst>
                <a:path w="715" h="715">
                  <a:moveTo>
                    <a:pt x="561" y="112"/>
                  </a:moveTo>
                  <a:cubicBezTo>
                    <a:pt x="696" y="224"/>
                    <a:pt x="715" y="424"/>
                    <a:pt x="603" y="560"/>
                  </a:cubicBezTo>
                  <a:cubicBezTo>
                    <a:pt x="491" y="696"/>
                    <a:pt x="291" y="715"/>
                    <a:pt x="155" y="603"/>
                  </a:cubicBezTo>
                  <a:cubicBezTo>
                    <a:pt x="20" y="491"/>
                    <a:pt x="0" y="290"/>
                    <a:pt x="112" y="155"/>
                  </a:cubicBezTo>
                  <a:cubicBezTo>
                    <a:pt x="224" y="19"/>
                    <a:pt x="425" y="0"/>
                    <a:pt x="561" y="1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latin typeface="思源黑体 Light" panose="020B0300000000000000" pitchFamily="34" charset="-122"/>
                <a:ea typeface="思源黑体 Light" panose="020B0300000000000000" pitchFamily="34" charset="-122"/>
              </a:endParaRPr>
            </a:p>
          </p:txBody>
        </p:sp>
        <p:sp>
          <p:nvSpPr>
            <p:cNvPr id="17" name="Freeform 11">
              <a:extLst>
                <a:ext uri="{FF2B5EF4-FFF2-40B4-BE49-F238E27FC236}">
                  <a16:creationId xmlns="" xmlns:a16="http://schemas.microsoft.com/office/drawing/2014/main" id="{5F6425FB-F835-4EEC-8C64-5290EDE6A999}"/>
                </a:ext>
              </a:extLst>
            </p:cNvPr>
            <p:cNvSpPr>
              <a:spLocks noEditPoints="1"/>
            </p:cNvSpPr>
            <p:nvPr/>
          </p:nvSpPr>
          <p:spPr bwMode="auto">
            <a:xfrm>
              <a:off x="3902508" y="2692526"/>
              <a:ext cx="1594850" cy="1647553"/>
            </a:xfrm>
            <a:custGeom>
              <a:avLst/>
              <a:gdLst>
                <a:gd name="T0" fmla="*/ 929 w 992"/>
                <a:gd name="T1" fmla="*/ 0 h 1025"/>
                <a:gd name="T2" fmla="*/ 788 w 992"/>
                <a:gd name="T3" fmla="*/ 422 h 1025"/>
                <a:gd name="T4" fmla="*/ 788 w 992"/>
                <a:gd name="T5" fmla="*/ 422 h 1025"/>
                <a:gd name="T6" fmla="*/ 684 w 992"/>
                <a:gd name="T7" fmla="*/ 288 h 1025"/>
                <a:gd name="T8" fmla="*/ 137 w 992"/>
                <a:gd name="T9" fmla="*/ 341 h 1025"/>
                <a:gd name="T10" fmla="*/ 189 w 992"/>
                <a:gd name="T11" fmla="*/ 888 h 1025"/>
                <a:gd name="T12" fmla="*/ 737 w 992"/>
                <a:gd name="T13" fmla="*/ 836 h 1025"/>
                <a:gd name="T14" fmla="*/ 806 w 992"/>
                <a:gd name="T15" fmla="*/ 709 h 1025"/>
                <a:gd name="T16" fmla="*/ 806 w 992"/>
                <a:gd name="T17" fmla="*/ 709 h 1025"/>
                <a:gd name="T18" fmla="*/ 807 w 992"/>
                <a:gd name="T19" fmla="*/ 709 h 1025"/>
                <a:gd name="T20" fmla="*/ 992 w 992"/>
                <a:gd name="T21" fmla="*/ 156 h 1025"/>
                <a:gd name="T22" fmla="*/ 929 w 992"/>
                <a:gd name="T23" fmla="*/ 0 h 1025"/>
                <a:gd name="T24" fmla="*/ 682 w 992"/>
                <a:gd name="T25" fmla="*/ 791 h 1025"/>
                <a:gd name="T26" fmla="*/ 234 w 992"/>
                <a:gd name="T27" fmla="*/ 834 h 1025"/>
                <a:gd name="T28" fmla="*/ 191 w 992"/>
                <a:gd name="T29" fmla="*/ 386 h 1025"/>
                <a:gd name="T30" fmla="*/ 640 w 992"/>
                <a:gd name="T31" fmla="*/ 343 h 1025"/>
                <a:gd name="T32" fmla="*/ 682 w 992"/>
                <a:gd name="T33" fmla="*/ 791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2" h="1025">
                  <a:moveTo>
                    <a:pt x="929" y="0"/>
                  </a:moveTo>
                  <a:cubicBezTo>
                    <a:pt x="788" y="422"/>
                    <a:pt x="788" y="422"/>
                    <a:pt x="788" y="422"/>
                  </a:cubicBezTo>
                  <a:cubicBezTo>
                    <a:pt x="788" y="422"/>
                    <a:pt x="788" y="422"/>
                    <a:pt x="788" y="422"/>
                  </a:cubicBezTo>
                  <a:cubicBezTo>
                    <a:pt x="765" y="372"/>
                    <a:pt x="730" y="326"/>
                    <a:pt x="684" y="288"/>
                  </a:cubicBezTo>
                  <a:cubicBezTo>
                    <a:pt x="519" y="152"/>
                    <a:pt x="274" y="175"/>
                    <a:pt x="137" y="341"/>
                  </a:cubicBezTo>
                  <a:cubicBezTo>
                    <a:pt x="0" y="506"/>
                    <a:pt x="24" y="751"/>
                    <a:pt x="189" y="888"/>
                  </a:cubicBezTo>
                  <a:cubicBezTo>
                    <a:pt x="355" y="1025"/>
                    <a:pt x="600" y="1001"/>
                    <a:pt x="737" y="836"/>
                  </a:cubicBezTo>
                  <a:cubicBezTo>
                    <a:pt x="769" y="797"/>
                    <a:pt x="792" y="754"/>
                    <a:pt x="806" y="709"/>
                  </a:cubicBezTo>
                  <a:cubicBezTo>
                    <a:pt x="806" y="709"/>
                    <a:pt x="806" y="709"/>
                    <a:pt x="806" y="709"/>
                  </a:cubicBezTo>
                  <a:cubicBezTo>
                    <a:pt x="807" y="709"/>
                    <a:pt x="807" y="709"/>
                    <a:pt x="807" y="709"/>
                  </a:cubicBezTo>
                  <a:cubicBezTo>
                    <a:pt x="992" y="156"/>
                    <a:pt x="992" y="156"/>
                    <a:pt x="992" y="156"/>
                  </a:cubicBezTo>
                  <a:cubicBezTo>
                    <a:pt x="961" y="108"/>
                    <a:pt x="940" y="55"/>
                    <a:pt x="929" y="0"/>
                  </a:cubicBezTo>
                  <a:close/>
                  <a:moveTo>
                    <a:pt x="682" y="791"/>
                  </a:moveTo>
                  <a:cubicBezTo>
                    <a:pt x="570" y="927"/>
                    <a:pt x="370" y="946"/>
                    <a:pt x="234" y="834"/>
                  </a:cubicBezTo>
                  <a:cubicBezTo>
                    <a:pt x="99" y="722"/>
                    <a:pt x="79" y="521"/>
                    <a:pt x="191" y="386"/>
                  </a:cubicBezTo>
                  <a:cubicBezTo>
                    <a:pt x="303" y="250"/>
                    <a:pt x="504" y="231"/>
                    <a:pt x="640" y="343"/>
                  </a:cubicBezTo>
                  <a:cubicBezTo>
                    <a:pt x="775" y="455"/>
                    <a:pt x="794" y="655"/>
                    <a:pt x="682" y="791"/>
                  </a:cubicBezTo>
                  <a:close/>
                </a:path>
              </a:pathLst>
            </a:custGeom>
            <a:solidFill>
              <a:srgbClr val="678FFF"/>
            </a:solidFill>
            <a:ln>
              <a:noFill/>
            </a:ln>
          </p:spPr>
          <p:txBody>
            <a:bodyPr vert="horz" wrap="square" lIns="91440" tIns="45720" rIns="91440" bIns="45720" numCol="1" anchor="t" anchorCtr="0" compatLnSpc="1">
              <a:prstTxWarp prst="textNoShape">
                <a:avLst/>
              </a:prstTxWarp>
            </a:bodyPr>
            <a:lstStyle/>
            <a:p>
              <a:endParaRPr lang="en-US" dirty="0">
                <a:latin typeface="思源黑体 Light" panose="020B0300000000000000" pitchFamily="34" charset="-122"/>
                <a:ea typeface="思源黑体 Light" panose="020B0300000000000000" pitchFamily="34" charset="-122"/>
              </a:endParaRPr>
            </a:p>
          </p:txBody>
        </p:sp>
        <p:sp>
          <p:nvSpPr>
            <p:cNvPr id="18" name="Freeform 12">
              <a:extLst>
                <a:ext uri="{FF2B5EF4-FFF2-40B4-BE49-F238E27FC236}">
                  <a16:creationId xmlns="" xmlns:a16="http://schemas.microsoft.com/office/drawing/2014/main" id="{1C110BC8-B0B5-47BE-8776-6E4D9AB943D6}"/>
                </a:ext>
              </a:extLst>
            </p:cNvPr>
            <p:cNvSpPr>
              <a:spLocks noEditPoints="1"/>
            </p:cNvSpPr>
            <p:nvPr/>
          </p:nvSpPr>
          <p:spPr bwMode="auto">
            <a:xfrm>
              <a:off x="4471934" y="4324039"/>
              <a:ext cx="1403514" cy="1772438"/>
            </a:xfrm>
            <a:custGeom>
              <a:avLst/>
              <a:gdLst>
                <a:gd name="T0" fmla="*/ 685 w 873"/>
                <a:gd name="T1" fmla="*/ 366 h 1102"/>
                <a:gd name="T2" fmla="*/ 652 w 873"/>
                <a:gd name="T3" fmla="*/ 341 h 1102"/>
                <a:gd name="T4" fmla="*/ 652 w 873"/>
                <a:gd name="T5" fmla="*/ 341 h 1102"/>
                <a:gd name="T6" fmla="*/ 189 w 873"/>
                <a:gd name="T7" fmla="*/ 0 h 1102"/>
                <a:gd name="T8" fmla="*/ 17 w 873"/>
                <a:gd name="T9" fmla="*/ 8 h 1102"/>
                <a:gd name="T10" fmla="*/ 386 w 873"/>
                <a:gd name="T11" fmla="*/ 280 h 1102"/>
                <a:gd name="T12" fmla="*/ 137 w 873"/>
                <a:gd name="T13" fmla="*/ 418 h 1102"/>
                <a:gd name="T14" fmla="*/ 189 w 873"/>
                <a:gd name="T15" fmla="*/ 965 h 1102"/>
                <a:gd name="T16" fmla="*/ 737 w 873"/>
                <a:gd name="T17" fmla="*/ 913 h 1102"/>
                <a:gd name="T18" fmla="*/ 685 w 873"/>
                <a:gd name="T19" fmla="*/ 366 h 1102"/>
                <a:gd name="T20" fmla="*/ 682 w 873"/>
                <a:gd name="T21" fmla="*/ 868 h 1102"/>
                <a:gd name="T22" fmla="*/ 234 w 873"/>
                <a:gd name="T23" fmla="*/ 911 h 1102"/>
                <a:gd name="T24" fmla="*/ 191 w 873"/>
                <a:gd name="T25" fmla="*/ 463 h 1102"/>
                <a:gd name="T26" fmla="*/ 640 w 873"/>
                <a:gd name="T27" fmla="*/ 420 h 1102"/>
                <a:gd name="T28" fmla="*/ 682 w 873"/>
                <a:gd name="T29" fmla="*/ 868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3" h="1102">
                  <a:moveTo>
                    <a:pt x="685" y="366"/>
                  </a:moveTo>
                  <a:cubicBezTo>
                    <a:pt x="674" y="357"/>
                    <a:pt x="663" y="349"/>
                    <a:pt x="652" y="341"/>
                  </a:cubicBezTo>
                  <a:cubicBezTo>
                    <a:pt x="652" y="341"/>
                    <a:pt x="652" y="341"/>
                    <a:pt x="652" y="341"/>
                  </a:cubicBezTo>
                  <a:cubicBezTo>
                    <a:pt x="189" y="0"/>
                    <a:pt x="189" y="0"/>
                    <a:pt x="189" y="0"/>
                  </a:cubicBezTo>
                  <a:cubicBezTo>
                    <a:pt x="133" y="13"/>
                    <a:pt x="75" y="16"/>
                    <a:pt x="17" y="8"/>
                  </a:cubicBezTo>
                  <a:cubicBezTo>
                    <a:pt x="386" y="280"/>
                    <a:pt x="386" y="280"/>
                    <a:pt x="386" y="280"/>
                  </a:cubicBezTo>
                  <a:cubicBezTo>
                    <a:pt x="292" y="292"/>
                    <a:pt x="202" y="339"/>
                    <a:pt x="137" y="418"/>
                  </a:cubicBezTo>
                  <a:cubicBezTo>
                    <a:pt x="0" y="583"/>
                    <a:pt x="24" y="828"/>
                    <a:pt x="189" y="965"/>
                  </a:cubicBezTo>
                  <a:cubicBezTo>
                    <a:pt x="355" y="1102"/>
                    <a:pt x="600" y="1079"/>
                    <a:pt x="737" y="913"/>
                  </a:cubicBezTo>
                  <a:cubicBezTo>
                    <a:pt x="873" y="748"/>
                    <a:pt x="850" y="502"/>
                    <a:pt x="685" y="366"/>
                  </a:cubicBezTo>
                  <a:close/>
                  <a:moveTo>
                    <a:pt x="682" y="868"/>
                  </a:moveTo>
                  <a:cubicBezTo>
                    <a:pt x="570" y="1004"/>
                    <a:pt x="370" y="1023"/>
                    <a:pt x="234" y="911"/>
                  </a:cubicBezTo>
                  <a:cubicBezTo>
                    <a:pt x="99" y="799"/>
                    <a:pt x="79" y="598"/>
                    <a:pt x="191" y="463"/>
                  </a:cubicBezTo>
                  <a:cubicBezTo>
                    <a:pt x="303" y="327"/>
                    <a:pt x="504" y="308"/>
                    <a:pt x="640" y="420"/>
                  </a:cubicBezTo>
                  <a:cubicBezTo>
                    <a:pt x="775" y="532"/>
                    <a:pt x="794" y="733"/>
                    <a:pt x="682" y="868"/>
                  </a:cubicBezTo>
                  <a:close/>
                </a:path>
              </a:pathLst>
            </a:custGeom>
            <a:solidFill>
              <a:srgbClr val="678FFF"/>
            </a:solidFill>
            <a:ln>
              <a:noFill/>
            </a:ln>
          </p:spPr>
          <p:txBody>
            <a:bodyPr vert="horz" wrap="square" lIns="91440" tIns="45720" rIns="91440" bIns="45720" numCol="1" anchor="t" anchorCtr="0" compatLnSpc="1">
              <a:prstTxWarp prst="textNoShape">
                <a:avLst/>
              </a:prstTxWarp>
            </a:bodyPr>
            <a:lstStyle/>
            <a:p>
              <a:endParaRPr lang="en-US" dirty="0">
                <a:latin typeface="思源黑体 Light" panose="020B0300000000000000" pitchFamily="34" charset="-122"/>
                <a:ea typeface="思源黑体 Light" panose="020B0300000000000000" pitchFamily="34" charset="-122"/>
              </a:endParaRPr>
            </a:p>
          </p:txBody>
        </p:sp>
        <p:sp>
          <p:nvSpPr>
            <p:cNvPr id="19" name="Freeform 13">
              <a:extLst>
                <a:ext uri="{FF2B5EF4-FFF2-40B4-BE49-F238E27FC236}">
                  <a16:creationId xmlns="" xmlns:a16="http://schemas.microsoft.com/office/drawing/2014/main" id="{BF2F4E30-54E7-4AE1-B1E2-774C58B796D1}"/>
                </a:ext>
              </a:extLst>
            </p:cNvPr>
            <p:cNvSpPr>
              <a:spLocks noEditPoints="1"/>
            </p:cNvSpPr>
            <p:nvPr/>
          </p:nvSpPr>
          <p:spPr bwMode="auto">
            <a:xfrm>
              <a:off x="5803267" y="4722752"/>
              <a:ext cx="1917945" cy="1373725"/>
            </a:xfrm>
            <a:custGeom>
              <a:avLst/>
              <a:gdLst>
                <a:gd name="T0" fmla="*/ 1004 w 1193"/>
                <a:gd name="T1" fmla="*/ 118 h 854"/>
                <a:gd name="T2" fmla="*/ 520 w 1193"/>
                <a:gd name="T3" fmla="*/ 109 h 854"/>
                <a:gd name="T4" fmla="*/ 45 w 1193"/>
                <a:gd name="T5" fmla="*/ 450 h 854"/>
                <a:gd name="T6" fmla="*/ 0 w 1193"/>
                <a:gd name="T7" fmla="*/ 616 h 854"/>
                <a:gd name="T8" fmla="*/ 373 w 1193"/>
                <a:gd name="T9" fmla="*/ 347 h 854"/>
                <a:gd name="T10" fmla="*/ 508 w 1193"/>
                <a:gd name="T11" fmla="*/ 717 h 854"/>
                <a:gd name="T12" fmla="*/ 1056 w 1193"/>
                <a:gd name="T13" fmla="*/ 665 h 854"/>
                <a:gd name="T14" fmla="*/ 1004 w 1193"/>
                <a:gd name="T15" fmla="*/ 118 h 854"/>
                <a:gd name="T16" fmla="*/ 1001 w 1193"/>
                <a:gd name="T17" fmla="*/ 620 h 854"/>
                <a:gd name="T18" fmla="*/ 553 w 1193"/>
                <a:gd name="T19" fmla="*/ 663 h 854"/>
                <a:gd name="T20" fmla="*/ 511 w 1193"/>
                <a:gd name="T21" fmla="*/ 215 h 854"/>
                <a:gd name="T22" fmla="*/ 959 w 1193"/>
                <a:gd name="T23" fmla="*/ 172 h 854"/>
                <a:gd name="T24" fmla="*/ 1001 w 1193"/>
                <a:gd name="T25" fmla="*/ 620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3" h="854">
                  <a:moveTo>
                    <a:pt x="1004" y="118"/>
                  </a:moveTo>
                  <a:cubicBezTo>
                    <a:pt x="861" y="0"/>
                    <a:pt x="660" y="1"/>
                    <a:pt x="520" y="109"/>
                  </a:cubicBezTo>
                  <a:cubicBezTo>
                    <a:pt x="45" y="450"/>
                    <a:pt x="45" y="450"/>
                    <a:pt x="45" y="450"/>
                  </a:cubicBezTo>
                  <a:cubicBezTo>
                    <a:pt x="41" y="507"/>
                    <a:pt x="26" y="563"/>
                    <a:pt x="0" y="616"/>
                  </a:cubicBezTo>
                  <a:cubicBezTo>
                    <a:pt x="373" y="347"/>
                    <a:pt x="373" y="347"/>
                    <a:pt x="373" y="347"/>
                  </a:cubicBezTo>
                  <a:cubicBezTo>
                    <a:pt x="349" y="481"/>
                    <a:pt x="396" y="624"/>
                    <a:pt x="508" y="717"/>
                  </a:cubicBezTo>
                  <a:cubicBezTo>
                    <a:pt x="674" y="854"/>
                    <a:pt x="919" y="831"/>
                    <a:pt x="1056" y="665"/>
                  </a:cubicBezTo>
                  <a:cubicBezTo>
                    <a:pt x="1193" y="500"/>
                    <a:pt x="1169" y="254"/>
                    <a:pt x="1004" y="118"/>
                  </a:cubicBezTo>
                  <a:close/>
                  <a:moveTo>
                    <a:pt x="1001" y="620"/>
                  </a:moveTo>
                  <a:cubicBezTo>
                    <a:pt x="889" y="756"/>
                    <a:pt x="689" y="775"/>
                    <a:pt x="553" y="663"/>
                  </a:cubicBezTo>
                  <a:cubicBezTo>
                    <a:pt x="418" y="551"/>
                    <a:pt x="399" y="350"/>
                    <a:pt x="511" y="215"/>
                  </a:cubicBezTo>
                  <a:cubicBezTo>
                    <a:pt x="623" y="79"/>
                    <a:pt x="823" y="60"/>
                    <a:pt x="959" y="172"/>
                  </a:cubicBezTo>
                  <a:cubicBezTo>
                    <a:pt x="1094" y="284"/>
                    <a:pt x="1113" y="485"/>
                    <a:pt x="1001" y="620"/>
                  </a:cubicBezTo>
                  <a:close/>
                </a:path>
              </a:pathLst>
            </a:custGeom>
            <a:solidFill>
              <a:srgbClr val="678FFF"/>
            </a:solidFill>
            <a:ln>
              <a:noFill/>
            </a:ln>
          </p:spPr>
          <p:txBody>
            <a:bodyPr vert="horz" wrap="square" lIns="91440" tIns="45720" rIns="91440" bIns="45720" numCol="1" anchor="t" anchorCtr="0" compatLnSpc="1">
              <a:prstTxWarp prst="textNoShape">
                <a:avLst/>
              </a:prstTxWarp>
            </a:bodyPr>
            <a:lstStyle/>
            <a:p>
              <a:endParaRPr lang="en-US" dirty="0">
                <a:latin typeface="思源黑体 Light" panose="020B0300000000000000" pitchFamily="34" charset="-122"/>
                <a:ea typeface="思源黑体 Light" panose="020B0300000000000000" pitchFamily="34" charset="-122"/>
              </a:endParaRPr>
            </a:p>
          </p:txBody>
        </p:sp>
        <p:sp>
          <p:nvSpPr>
            <p:cNvPr id="20" name="Freeform 14">
              <a:extLst>
                <a:ext uri="{FF2B5EF4-FFF2-40B4-BE49-F238E27FC236}">
                  <a16:creationId xmlns="" xmlns:a16="http://schemas.microsoft.com/office/drawing/2014/main" id="{B316E375-9FB7-4192-A176-C727740F33D3}"/>
                </a:ext>
              </a:extLst>
            </p:cNvPr>
            <p:cNvSpPr>
              <a:spLocks noEditPoints="1"/>
            </p:cNvSpPr>
            <p:nvPr/>
          </p:nvSpPr>
          <p:spPr bwMode="auto">
            <a:xfrm>
              <a:off x="6929515" y="2936565"/>
              <a:ext cx="1359977" cy="1955754"/>
            </a:xfrm>
            <a:custGeom>
              <a:avLst/>
              <a:gdLst>
                <a:gd name="T0" fmla="*/ 657 w 846"/>
                <a:gd name="T1" fmla="*/ 136 h 1216"/>
                <a:gd name="T2" fmla="*/ 110 w 846"/>
                <a:gd name="T3" fmla="*/ 189 h 1216"/>
                <a:gd name="T4" fmla="*/ 40 w 846"/>
                <a:gd name="T5" fmla="*/ 557 h 1216"/>
                <a:gd name="T6" fmla="*/ 219 w 846"/>
                <a:gd name="T7" fmla="*/ 1121 h 1216"/>
                <a:gd name="T8" fmla="*/ 335 w 846"/>
                <a:gd name="T9" fmla="*/ 1190 h 1216"/>
                <a:gd name="T10" fmla="*/ 364 w 846"/>
                <a:gd name="T11" fmla="*/ 1216 h 1216"/>
                <a:gd name="T12" fmla="*/ 224 w 846"/>
                <a:gd name="T13" fmla="*/ 778 h 1216"/>
                <a:gd name="T14" fmla="*/ 709 w 846"/>
                <a:gd name="T15" fmla="*/ 684 h 1216"/>
                <a:gd name="T16" fmla="*/ 657 w 846"/>
                <a:gd name="T17" fmla="*/ 136 h 1216"/>
                <a:gd name="T18" fmla="*/ 655 w 846"/>
                <a:gd name="T19" fmla="*/ 639 h 1216"/>
                <a:gd name="T20" fmla="*/ 207 w 846"/>
                <a:gd name="T21" fmla="*/ 682 h 1216"/>
                <a:gd name="T22" fmla="*/ 164 w 846"/>
                <a:gd name="T23" fmla="*/ 234 h 1216"/>
                <a:gd name="T24" fmla="*/ 612 w 846"/>
                <a:gd name="T25" fmla="*/ 191 h 1216"/>
                <a:gd name="T26" fmla="*/ 655 w 846"/>
                <a:gd name="T27" fmla="*/ 639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6" h="1216">
                  <a:moveTo>
                    <a:pt x="657" y="136"/>
                  </a:moveTo>
                  <a:cubicBezTo>
                    <a:pt x="492" y="0"/>
                    <a:pt x="247" y="23"/>
                    <a:pt x="110" y="189"/>
                  </a:cubicBezTo>
                  <a:cubicBezTo>
                    <a:pt x="22" y="295"/>
                    <a:pt x="0" y="435"/>
                    <a:pt x="40" y="557"/>
                  </a:cubicBezTo>
                  <a:cubicBezTo>
                    <a:pt x="219" y="1121"/>
                    <a:pt x="219" y="1121"/>
                    <a:pt x="219" y="1121"/>
                  </a:cubicBezTo>
                  <a:cubicBezTo>
                    <a:pt x="260" y="1137"/>
                    <a:pt x="299" y="1160"/>
                    <a:pt x="335" y="1190"/>
                  </a:cubicBezTo>
                  <a:cubicBezTo>
                    <a:pt x="345" y="1198"/>
                    <a:pt x="354" y="1207"/>
                    <a:pt x="364" y="1216"/>
                  </a:cubicBezTo>
                  <a:cubicBezTo>
                    <a:pt x="224" y="778"/>
                    <a:pt x="224" y="778"/>
                    <a:pt x="224" y="778"/>
                  </a:cubicBezTo>
                  <a:cubicBezTo>
                    <a:pt x="385" y="865"/>
                    <a:pt x="589" y="830"/>
                    <a:pt x="709" y="684"/>
                  </a:cubicBezTo>
                  <a:cubicBezTo>
                    <a:pt x="846" y="518"/>
                    <a:pt x="823" y="273"/>
                    <a:pt x="657" y="136"/>
                  </a:cubicBezTo>
                  <a:close/>
                  <a:moveTo>
                    <a:pt x="655" y="639"/>
                  </a:moveTo>
                  <a:cubicBezTo>
                    <a:pt x="543" y="775"/>
                    <a:pt x="342" y="794"/>
                    <a:pt x="207" y="682"/>
                  </a:cubicBezTo>
                  <a:cubicBezTo>
                    <a:pt x="71" y="570"/>
                    <a:pt x="52" y="369"/>
                    <a:pt x="164" y="234"/>
                  </a:cubicBezTo>
                  <a:cubicBezTo>
                    <a:pt x="276" y="98"/>
                    <a:pt x="477" y="79"/>
                    <a:pt x="612" y="191"/>
                  </a:cubicBezTo>
                  <a:cubicBezTo>
                    <a:pt x="748" y="303"/>
                    <a:pt x="767" y="503"/>
                    <a:pt x="655" y="639"/>
                  </a:cubicBezTo>
                  <a:close/>
                </a:path>
              </a:pathLst>
            </a:custGeom>
            <a:solidFill>
              <a:srgbClr val="678FFF"/>
            </a:solidFill>
            <a:ln>
              <a:noFill/>
            </a:ln>
          </p:spPr>
          <p:txBody>
            <a:bodyPr vert="horz" wrap="square" lIns="91440" tIns="45720" rIns="91440" bIns="45720" numCol="1" anchor="t" anchorCtr="0" compatLnSpc="1">
              <a:prstTxWarp prst="textNoShape">
                <a:avLst/>
              </a:prstTxWarp>
            </a:bodyPr>
            <a:lstStyle/>
            <a:p>
              <a:endParaRPr lang="en-US" dirty="0">
                <a:latin typeface="思源黑体 Light" panose="020B0300000000000000" pitchFamily="34" charset="-122"/>
                <a:ea typeface="思源黑体 Light" panose="020B0300000000000000" pitchFamily="34" charset="-122"/>
              </a:endParaRPr>
            </a:p>
          </p:txBody>
        </p:sp>
        <p:sp>
          <p:nvSpPr>
            <p:cNvPr id="21" name="Freeform 47">
              <a:extLst>
                <a:ext uri="{FF2B5EF4-FFF2-40B4-BE49-F238E27FC236}">
                  <a16:creationId xmlns="" xmlns:a16="http://schemas.microsoft.com/office/drawing/2014/main" id="{04D385FE-24E6-4665-85B9-85C452621775}"/>
                </a:ext>
              </a:extLst>
            </p:cNvPr>
            <p:cNvSpPr>
              <a:spLocks noEditPoints="1"/>
            </p:cNvSpPr>
            <p:nvPr/>
          </p:nvSpPr>
          <p:spPr bwMode="auto">
            <a:xfrm>
              <a:off x="5821015" y="2359326"/>
              <a:ext cx="551114" cy="400592"/>
            </a:xfrm>
            <a:custGeom>
              <a:avLst/>
              <a:gdLst/>
              <a:ahLst/>
              <a:cxnLst>
                <a:cxn ang="0">
                  <a:pos x="100" y="32"/>
                </a:cxn>
                <a:cxn ang="0">
                  <a:pos x="65" y="0"/>
                </a:cxn>
                <a:cxn ang="0">
                  <a:pos x="34" y="20"/>
                </a:cxn>
                <a:cxn ang="0">
                  <a:pos x="29" y="20"/>
                </a:cxn>
                <a:cxn ang="0">
                  <a:pos x="12" y="37"/>
                </a:cxn>
                <a:cxn ang="0">
                  <a:pos x="13" y="42"/>
                </a:cxn>
                <a:cxn ang="0">
                  <a:pos x="0" y="64"/>
                </a:cxn>
                <a:cxn ang="0">
                  <a:pos x="25" y="89"/>
                </a:cxn>
                <a:cxn ang="0">
                  <a:pos x="94" y="89"/>
                </a:cxn>
                <a:cxn ang="0">
                  <a:pos x="123" y="60"/>
                </a:cxn>
                <a:cxn ang="0">
                  <a:pos x="100" y="32"/>
                </a:cxn>
                <a:cxn ang="0">
                  <a:pos x="94" y="81"/>
                </a:cxn>
                <a:cxn ang="0">
                  <a:pos x="94" y="81"/>
                </a:cxn>
                <a:cxn ang="0">
                  <a:pos x="25" y="81"/>
                </a:cxn>
                <a:cxn ang="0">
                  <a:pos x="8" y="64"/>
                </a:cxn>
                <a:cxn ang="0">
                  <a:pos x="16" y="49"/>
                </a:cxn>
                <a:cxn ang="0">
                  <a:pos x="20" y="40"/>
                </a:cxn>
                <a:cxn ang="0">
                  <a:pos x="19" y="37"/>
                </a:cxn>
                <a:cxn ang="0">
                  <a:pos x="29" y="27"/>
                </a:cxn>
                <a:cxn ang="0">
                  <a:pos x="34" y="28"/>
                </a:cxn>
                <a:cxn ang="0">
                  <a:pos x="41" y="24"/>
                </a:cxn>
                <a:cxn ang="0">
                  <a:pos x="65" y="8"/>
                </a:cxn>
                <a:cxn ang="0">
                  <a:pos x="92" y="32"/>
                </a:cxn>
                <a:cxn ang="0">
                  <a:pos x="98" y="39"/>
                </a:cxn>
                <a:cxn ang="0">
                  <a:pos x="115" y="60"/>
                </a:cxn>
                <a:cxn ang="0">
                  <a:pos x="94" y="81"/>
                </a:cxn>
                <a:cxn ang="0">
                  <a:pos x="94" y="81"/>
                </a:cxn>
                <a:cxn ang="0">
                  <a:pos x="94" y="81"/>
                </a:cxn>
              </a:cxnLst>
              <a:rect l="0" t="0" r="r" b="b"/>
              <a:pathLst>
                <a:path w="123" h="89">
                  <a:moveTo>
                    <a:pt x="100" y="32"/>
                  </a:moveTo>
                  <a:cubicBezTo>
                    <a:pt x="98" y="14"/>
                    <a:pt x="83" y="0"/>
                    <a:pt x="65" y="0"/>
                  </a:cubicBezTo>
                  <a:cubicBezTo>
                    <a:pt x="51" y="0"/>
                    <a:pt x="40" y="9"/>
                    <a:pt x="34" y="20"/>
                  </a:cubicBezTo>
                  <a:cubicBezTo>
                    <a:pt x="32" y="20"/>
                    <a:pt x="31" y="20"/>
                    <a:pt x="29" y="20"/>
                  </a:cubicBezTo>
                  <a:cubicBezTo>
                    <a:pt x="19" y="20"/>
                    <a:pt x="12" y="27"/>
                    <a:pt x="12" y="37"/>
                  </a:cubicBezTo>
                  <a:cubicBezTo>
                    <a:pt x="12" y="39"/>
                    <a:pt x="12" y="40"/>
                    <a:pt x="13" y="42"/>
                  </a:cubicBezTo>
                  <a:cubicBezTo>
                    <a:pt x="5" y="47"/>
                    <a:pt x="0" y="54"/>
                    <a:pt x="0" y="64"/>
                  </a:cubicBezTo>
                  <a:cubicBezTo>
                    <a:pt x="0" y="77"/>
                    <a:pt x="11" y="89"/>
                    <a:pt x="25" y="89"/>
                  </a:cubicBezTo>
                  <a:cubicBezTo>
                    <a:pt x="94" y="89"/>
                    <a:pt x="94" y="89"/>
                    <a:pt x="94" y="89"/>
                  </a:cubicBezTo>
                  <a:cubicBezTo>
                    <a:pt x="110" y="89"/>
                    <a:pt x="123" y="76"/>
                    <a:pt x="123" y="60"/>
                  </a:cubicBezTo>
                  <a:cubicBezTo>
                    <a:pt x="123" y="46"/>
                    <a:pt x="113" y="34"/>
                    <a:pt x="100" y="32"/>
                  </a:cubicBezTo>
                  <a:close/>
                  <a:moveTo>
                    <a:pt x="94" y="81"/>
                  </a:moveTo>
                  <a:cubicBezTo>
                    <a:pt x="94" y="81"/>
                    <a:pt x="94" y="81"/>
                    <a:pt x="94" y="81"/>
                  </a:cubicBezTo>
                  <a:cubicBezTo>
                    <a:pt x="25" y="81"/>
                    <a:pt x="25" y="81"/>
                    <a:pt x="25" y="81"/>
                  </a:cubicBezTo>
                  <a:cubicBezTo>
                    <a:pt x="16" y="81"/>
                    <a:pt x="8" y="73"/>
                    <a:pt x="8" y="64"/>
                  </a:cubicBezTo>
                  <a:cubicBezTo>
                    <a:pt x="8" y="58"/>
                    <a:pt x="11" y="52"/>
                    <a:pt x="16" y="49"/>
                  </a:cubicBezTo>
                  <a:cubicBezTo>
                    <a:pt x="22" y="46"/>
                    <a:pt x="22" y="45"/>
                    <a:pt x="20" y="40"/>
                  </a:cubicBezTo>
                  <a:cubicBezTo>
                    <a:pt x="20" y="39"/>
                    <a:pt x="19" y="38"/>
                    <a:pt x="19" y="37"/>
                  </a:cubicBezTo>
                  <a:cubicBezTo>
                    <a:pt x="19" y="32"/>
                    <a:pt x="24" y="27"/>
                    <a:pt x="29" y="27"/>
                  </a:cubicBezTo>
                  <a:cubicBezTo>
                    <a:pt x="29" y="27"/>
                    <a:pt x="31" y="27"/>
                    <a:pt x="34" y="28"/>
                  </a:cubicBezTo>
                  <a:cubicBezTo>
                    <a:pt x="39" y="30"/>
                    <a:pt x="39" y="28"/>
                    <a:pt x="41" y="24"/>
                  </a:cubicBezTo>
                  <a:cubicBezTo>
                    <a:pt x="46" y="14"/>
                    <a:pt x="55" y="8"/>
                    <a:pt x="65" y="8"/>
                  </a:cubicBezTo>
                  <a:cubicBezTo>
                    <a:pt x="79" y="8"/>
                    <a:pt x="91" y="18"/>
                    <a:pt x="92" y="32"/>
                  </a:cubicBezTo>
                  <a:cubicBezTo>
                    <a:pt x="92" y="38"/>
                    <a:pt x="92" y="38"/>
                    <a:pt x="98" y="39"/>
                  </a:cubicBezTo>
                  <a:cubicBezTo>
                    <a:pt x="108" y="41"/>
                    <a:pt x="115" y="50"/>
                    <a:pt x="115" y="60"/>
                  </a:cubicBezTo>
                  <a:cubicBezTo>
                    <a:pt x="115" y="71"/>
                    <a:pt x="106" y="81"/>
                    <a:pt x="94" y="81"/>
                  </a:cubicBezTo>
                  <a:close/>
                  <a:moveTo>
                    <a:pt x="94" y="81"/>
                  </a:moveTo>
                  <a:cubicBezTo>
                    <a:pt x="94" y="81"/>
                    <a:pt x="94" y="81"/>
                    <a:pt x="94" y="81"/>
                  </a:cubicBezTo>
                </a:path>
              </a:pathLst>
            </a:custGeom>
            <a:solidFill>
              <a:srgbClr val="6F78EB"/>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思源黑体 Light" panose="020B0300000000000000" pitchFamily="34" charset="-122"/>
                <a:ea typeface="思源黑体 Light" panose="020B0300000000000000" pitchFamily="34" charset="-122"/>
              </a:endParaRPr>
            </a:p>
          </p:txBody>
        </p:sp>
        <p:sp>
          <p:nvSpPr>
            <p:cNvPr id="22" name="Freeform 48">
              <a:extLst>
                <a:ext uri="{FF2B5EF4-FFF2-40B4-BE49-F238E27FC236}">
                  <a16:creationId xmlns="" xmlns:a16="http://schemas.microsoft.com/office/drawing/2014/main" id="{A434EE5C-3836-48F1-BE97-77D3BE50F9C7}"/>
                </a:ext>
              </a:extLst>
            </p:cNvPr>
            <p:cNvSpPr>
              <a:spLocks noEditPoints="1"/>
            </p:cNvSpPr>
            <p:nvPr/>
          </p:nvSpPr>
          <p:spPr bwMode="auto">
            <a:xfrm>
              <a:off x="4898133" y="5155578"/>
              <a:ext cx="551114" cy="478282"/>
            </a:xfrm>
            <a:custGeom>
              <a:avLst/>
              <a:gdLst/>
              <a:ahLst/>
              <a:cxnLst>
                <a:cxn ang="0">
                  <a:pos x="123" y="100"/>
                </a:cxn>
                <a:cxn ang="0">
                  <a:pos x="115" y="107"/>
                </a:cxn>
                <a:cxn ang="0">
                  <a:pos x="107" y="100"/>
                </a:cxn>
                <a:cxn ang="0">
                  <a:pos x="115" y="84"/>
                </a:cxn>
                <a:cxn ang="0">
                  <a:pos x="123" y="100"/>
                </a:cxn>
                <a:cxn ang="0">
                  <a:pos x="111" y="42"/>
                </a:cxn>
                <a:cxn ang="0">
                  <a:pos x="111" y="77"/>
                </a:cxn>
                <a:cxn ang="0">
                  <a:pos x="115" y="80"/>
                </a:cxn>
                <a:cxn ang="0">
                  <a:pos x="119" y="77"/>
                </a:cxn>
                <a:cxn ang="0">
                  <a:pos x="119" y="42"/>
                </a:cxn>
                <a:cxn ang="0">
                  <a:pos x="115" y="38"/>
                </a:cxn>
                <a:cxn ang="0">
                  <a:pos x="111" y="42"/>
                </a:cxn>
                <a:cxn ang="0">
                  <a:pos x="114" y="34"/>
                </a:cxn>
                <a:cxn ang="0">
                  <a:pos x="104" y="36"/>
                </a:cxn>
                <a:cxn ang="0">
                  <a:pos x="104" y="69"/>
                </a:cxn>
                <a:cxn ang="0">
                  <a:pos x="61" y="88"/>
                </a:cxn>
                <a:cxn ang="0">
                  <a:pos x="19" y="69"/>
                </a:cxn>
                <a:cxn ang="0">
                  <a:pos x="19" y="36"/>
                </a:cxn>
                <a:cxn ang="0">
                  <a:pos x="9" y="34"/>
                </a:cxn>
                <a:cxn ang="0">
                  <a:pos x="0" y="23"/>
                </a:cxn>
                <a:cxn ang="0">
                  <a:pos x="9" y="12"/>
                </a:cxn>
                <a:cxn ang="0">
                  <a:pos x="59" y="0"/>
                </a:cxn>
                <a:cxn ang="0">
                  <a:pos x="61" y="0"/>
                </a:cxn>
                <a:cxn ang="0">
                  <a:pos x="64" y="0"/>
                </a:cxn>
                <a:cxn ang="0">
                  <a:pos x="114" y="12"/>
                </a:cxn>
                <a:cxn ang="0">
                  <a:pos x="123" y="23"/>
                </a:cxn>
                <a:cxn ang="0">
                  <a:pos x="114" y="34"/>
                </a:cxn>
                <a:cxn ang="0">
                  <a:pos x="96" y="38"/>
                </a:cxn>
                <a:cxn ang="0">
                  <a:pos x="64" y="46"/>
                </a:cxn>
                <a:cxn ang="0">
                  <a:pos x="61" y="46"/>
                </a:cxn>
                <a:cxn ang="0">
                  <a:pos x="59" y="46"/>
                </a:cxn>
                <a:cxn ang="0">
                  <a:pos x="27" y="38"/>
                </a:cxn>
                <a:cxn ang="0">
                  <a:pos x="27" y="69"/>
                </a:cxn>
                <a:cxn ang="0">
                  <a:pos x="61" y="80"/>
                </a:cxn>
                <a:cxn ang="0">
                  <a:pos x="96" y="69"/>
                </a:cxn>
                <a:cxn ang="0">
                  <a:pos x="96" y="38"/>
                </a:cxn>
                <a:cxn ang="0">
                  <a:pos x="112" y="27"/>
                </a:cxn>
                <a:cxn ang="0">
                  <a:pos x="115" y="23"/>
                </a:cxn>
                <a:cxn ang="0">
                  <a:pos x="112" y="19"/>
                </a:cxn>
                <a:cxn ang="0">
                  <a:pos x="62" y="8"/>
                </a:cxn>
                <a:cxn ang="0">
                  <a:pos x="61" y="7"/>
                </a:cxn>
                <a:cxn ang="0">
                  <a:pos x="61" y="8"/>
                </a:cxn>
                <a:cxn ang="0">
                  <a:pos x="11" y="19"/>
                </a:cxn>
                <a:cxn ang="0">
                  <a:pos x="8" y="23"/>
                </a:cxn>
                <a:cxn ang="0">
                  <a:pos x="11" y="27"/>
                </a:cxn>
                <a:cxn ang="0">
                  <a:pos x="61" y="38"/>
                </a:cxn>
                <a:cxn ang="0">
                  <a:pos x="61" y="38"/>
                </a:cxn>
                <a:cxn ang="0">
                  <a:pos x="62" y="38"/>
                </a:cxn>
                <a:cxn ang="0">
                  <a:pos x="112" y="27"/>
                </a:cxn>
                <a:cxn ang="0">
                  <a:pos x="112" y="27"/>
                </a:cxn>
                <a:cxn ang="0">
                  <a:pos x="112" y="27"/>
                </a:cxn>
              </a:cxnLst>
              <a:rect l="0" t="0" r="r" b="b"/>
              <a:pathLst>
                <a:path w="123" h="107">
                  <a:moveTo>
                    <a:pt x="123" y="100"/>
                  </a:moveTo>
                  <a:cubicBezTo>
                    <a:pt x="123" y="104"/>
                    <a:pt x="119" y="107"/>
                    <a:pt x="115" y="107"/>
                  </a:cubicBezTo>
                  <a:cubicBezTo>
                    <a:pt x="111" y="107"/>
                    <a:pt x="107" y="104"/>
                    <a:pt x="107" y="100"/>
                  </a:cubicBezTo>
                  <a:cubicBezTo>
                    <a:pt x="107" y="95"/>
                    <a:pt x="111" y="84"/>
                    <a:pt x="115" y="84"/>
                  </a:cubicBezTo>
                  <a:cubicBezTo>
                    <a:pt x="119" y="84"/>
                    <a:pt x="123" y="95"/>
                    <a:pt x="123" y="100"/>
                  </a:cubicBezTo>
                  <a:close/>
                  <a:moveTo>
                    <a:pt x="111" y="42"/>
                  </a:moveTo>
                  <a:cubicBezTo>
                    <a:pt x="111" y="77"/>
                    <a:pt x="111" y="77"/>
                    <a:pt x="111" y="77"/>
                  </a:cubicBezTo>
                  <a:cubicBezTo>
                    <a:pt x="111" y="79"/>
                    <a:pt x="113" y="80"/>
                    <a:pt x="115" y="80"/>
                  </a:cubicBezTo>
                  <a:cubicBezTo>
                    <a:pt x="117" y="80"/>
                    <a:pt x="119" y="79"/>
                    <a:pt x="119" y="77"/>
                  </a:cubicBezTo>
                  <a:cubicBezTo>
                    <a:pt x="119" y="42"/>
                    <a:pt x="119" y="42"/>
                    <a:pt x="119" y="42"/>
                  </a:cubicBezTo>
                  <a:cubicBezTo>
                    <a:pt x="119" y="40"/>
                    <a:pt x="117" y="38"/>
                    <a:pt x="115" y="38"/>
                  </a:cubicBezTo>
                  <a:cubicBezTo>
                    <a:pt x="113" y="38"/>
                    <a:pt x="111" y="40"/>
                    <a:pt x="111" y="42"/>
                  </a:cubicBezTo>
                  <a:close/>
                  <a:moveTo>
                    <a:pt x="114" y="34"/>
                  </a:moveTo>
                  <a:cubicBezTo>
                    <a:pt x="104" y="36"/>
                    <a:pt x="104" y="36"/>
                    <a:pt x="104" y="36"/>
                  </a:cubicBezTo>
                  <a:cubicBezTo>
                    <a:pt x="104" y="69"/>
                    <a:pt x="104" y="69"/>
                    <a:pt x="104" y="69"/>
                  </a:cubicBezTo>
                  <a:cubicBezTo>
                    <a:pt x="104" y="79"/>
                    <a:pt x="92" y="88"/>
                    <a:pt x="61" y="88"/>
                  </a:cubicBezTo>
                  <a:cubicBezTo>
                    <a:pt x="31" y="88"/>
                    <a:pt x="19" y="79"/>
                    <a:pt x="19" y="69"/>
                  </a:cubicBezTo>
                  <a:cubicBezTo>
                    <a:pt x="19" y="36"/>
                    <a:pt x="19" y="36"/>
                    <a:pt x="19" y="36"/>
                  </a:cubicBezTo>
                  <a:cubicBezTo>
                    <a:pt x="9" y="34"/>
                    <a:pt x="9" y="34"/>
                    <a:pt x="9" y="34"/>
                  </a:cubicBezTo>
                  <a:cubicBezTo>
                    <a:pt x="4" y="33"/>
                    <a:pt x="0" y="28"/>
                    <a:pt x="0" y="23"/>
                  </a:cubicBezTo>
                  <a:cubicBezTo>
                    <a:pt x="0" y="17"/>
                    <a:pt x="4" y="13"/>
                    <a:pt x="9" y="12"/>
                  </a:cubicBezTo>
                  <a:cubicBezTo>
                    <a:pt x="59" y="0"/>
                    <a:pt x="59" y="0"/>
                    <a:pt x="59" y="0"/>
                  </a:cubicBezTo>
                  <a:cubicBezTo>
                    <a:pt x="60" y="0"/>
                    <a:pt x="61" y="0"/>
                    <a:pt x="61" y="0"/>
                  </a:cubicBezTo>
                  <a:cubicBezTo>
                    <a:pt x="62" y="0"/>
                    <a:pt x="63" y="0"/>
                    <a:pt x="64" y="0"/>
                  </a:cubicBezTo>
                  <a:cubicBezTo>
                    <a:pt x="114" y="12"/>
                    <a:pt x="114" y="12"/>
                    <a:pt x="114" y="12"/>
                  </a:cubicBezTo>
                  <a:cubicBezTo>
                    <a:pt x="119" y="13"/>
                    <a:pt x="123" y="17"/>
                    <a:pt x="123" y="23"/>
                  </a:cubicBezTo>
                  <a:cubicBezTo>
                    <a:pt x="123" y="28"/>
                    <a:pt x="119" y="33"/>
                    <a:pt x="114" y="34"/>
                  </a:cubicBezTo>
                  <a:close/>
                  <a:moveTo>
                    <a:pt x="96" y="38"/>
                  </a:moveTo>
                  <a:cubicBezTo>
                    <a:pt x="64" y="46"/>
                    <a:pt x="64" y="46"/>
                    <a:pt x="64" y="46"/>
                  </a:cubicBezTo>
                  <a:cubicBezTo>
                    <a:pt x="63" y="46"/>
                    <a:pt x="62" y="46"/>
                    <a:pt x="61" y="46"/>
                  </a:cubicBezTo>
                  <a:cubicBezTo>
                    <a:pt x="61" y="46"/>
                    <a:pt x="60" y="46"/>
                    <a:pt x="59" y="46"/>
                  </a:cubicBezTo>
                  <a:cubicBezTo>
                    <a:pt x="27" y="38"/>
                    <a:pt x="27" y="38"/>
                    <a:pt x="27" y="38"/>
                  </a:cubicBezTo>
                  <a:cubicBezTo>
                    <a:pt x="27" y="69"/>
                    <a:pt x="27" y="69"/>
                    <a:pt x="27" y="69"/>
                  </a:cubicBezTo>
                  <a:cubicBezTo>
                    <a:pt x="27" y="73"/>
                    <a:pt x="38" y="80"/>
                    <a:pt x="61" y="80"/>
                  </a:cubicBezTo>
                  <a:cubicBezTo>
                    <a:pt x="84" y="80"/>
                    <a:pt x="96" y="73"/>
                    <a:pt x="96" y="69"/>
                  </a:cubicBezTo>
                  <a:lnTo>
                    <a:pt x="96" y="38"/>
                  </a:lnTo>
                  <a:close/>
                  <a:moveTo>
                    <a:pt x="112" y="27"/>
                  </a:moveTo>
                  <a:cubicBezTo>
                    <a:pt x="114" y="26"/>
                    <a:pt x="115" y="25"/>
                    <a:pt x="115" y="23"/>
                  </a:cubicBezTo>
                  <a:cubicBezTo>
                    <a:pt x="115" y="21"/>
                    <a:pt x="114" y="19"/>
                    <a:pt x="112" y="19"/>
                  </a:cubicBezTo>
                  <a:cubicBezTo>
                    <a:pt x="62" y="8"/>
                    <a:pt x="62" y="8"/>
                    <a:pt x="62" y="8"/>
                  </a:cubicBezTo>
                  <a:cubicBezTo>
                    <a:pt x="61" y="7"/>
                    <a:pt x="61" y="7"/>
                    <a:pt x="61" y="7"/>
                  </a:cubicBezTo>
                  <a:cubicBezTo>
                    <a:pt x="61" y="8"/>
                    <a:pt x="61" y="8"/>
                    <a:pt x="61" y="8"/>
                  </a:cubicBezTo>
                  <a:cubicBezTo>
                    <a:pt x="11" y="19"/>
                    <a:pt x="11" y="19"/>
                    <a:pt x="11" y="19"/>
                  </a:cubicBezTo>
                  <a:cubicBezTo>
                    <a:pt x="9" y="19"/>
                    <a:pt x="8" y="21"/>
                    <a:pt x="8" y="23"/>
                  </a:cubicBezTo>
                  <a:cubicBezTo>
                    <a:pt x="8" y="25"/>
                    <a:pt x="9" y="26"/>
                    <a:pt x="11" y="27"/>
                  </a:cubicBezTo>
                  <a:cubicBezTo>
                    <a:pt x="61" y="38"/>
                    <a:pt x="61" y="38"/>
                    <a:pt x="61" y="38"/>
                  </a:cubicBezTo>
                  <a:cubicBezTo>
                    <a:pt x="61" y="38"/>
                    <a:pt x="61" y="38"/>
                    <a:pt x="61" y="38"/>
                  </a:cubicBezTo>
                  <a:cubicBezTo>
                    <a:pt x="62" y="38"/>
                    <a:pt x="62" y="38"/>
                    <a:pt x="62" y="38"/>
                  </a:cubicBezTo>
                  <a:lnTo>
                    <a:pt x="112" y="27"/>
                  </a:lnTo>
                  <a:close/>
                  <a:moveTo>
                    <a:pt x="112" y="27"/>
                  </a:moveTo>
                  <a:cubicBezTo>
                    <a:pt x="112" y="27"/>
                    <a:pt x="112" y="27"/>
                    <a:pt x="112" y="27"/>
                  </a:cubicBezTo>
                </a:path>
              </a:pathLst>
            </a:custGeom>
            <a:solidFill>
              <a:srgbClr val="6F78EB"/>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思源黑体 Light" panose="020B0300000000000000" pitchFamily="34" charset="-122"/>
                <a:ea typeface="思源黑体 Light" panose="020B0300000000000000" pitchFamily="34" charset="-122"/>
              </a:endParaRPr>
            </a:p>
          </p:txBody>
        </p:sp>
        <p:sp>
          <p:nvSpPr>
            <p:cNvPr id="23" name="Freeform 49">
              <a:extLst>
                <a:ext uri="{FF2B5EF4-FFF2-40B4-BE49-F238E27FC236}">
                  <a16:creationId xmlns="" xmlns:a16="http://schemas.microsoft.com/office/drawing/2014/main" id="{F6998235-7E13-4481-92A2-312BCE41D6D7}"/>
                </a:ext>
              </a:extLst>
            </p:cNvPr>
            <p:cNvSpPr>
              <a:spLocks noEditPoints="1"/>
            </p:cNvSpPr>
            <p:nvPr/>
          </p:nvSpPr>
          <p:spPr bwMode="auto">
            <a:xfrm>
              <a:off x="7330386" y="3382760"/>
              <a:ext cx="514698" cy="512270"/>
            </a:xfrm>
            <a:custGeom>
              <a:avLst/>
              <a:gdLst/>
              <a:ahLst/>
              <a:cxnLst>
                <a:cxn ang="0">
                  <a:pos x="111" y="101"/>
                </a:cxn>
                <a:cxn ang="0">
                  <a:pos x="78" y="88"/>
                </a:cxn>
                <a:cxn ang="0">
                  <a:pos x="92" y="59"/>
                </a:cxn>
                <a:cxn ang="0">
                  <a:pos x="83" y="12"/>
                </a:cxn>
                <a:cxn ang="0">
                  <a:pos x="57" y="0"/>
                </a:cxn>
                <a:cxn ang="0">
                  <a:pos x="32" y="12"/>
                </a:cxn>
                <a:cxn ang="0">
                  <a:pos x="23" y="59"/>
                </a:cxn>
                <a:cxn ang="0">
                  <a:pos x="36" y="88"/>
                </a:cxn>
                <a:cxn ang="0">
                  <a:pos x="3" y="101"/>
                </a:cxn>
                <a:cxn ang="0">
                  <a:pos x="1" y="109"/>
                </a:cxn>
                <a:cxn ang="0">
                  <a:pos x="7" y="114"/>
                </a:cxn>
                <a:cxn ang="0">
                  <a:pos x="107" y="114"/>
                </a:cxn>
                <a:cxn ang="0">
                  <a:pos x="114" y="109"/>
                </a:cxn>
                <a:cxn ang="0">
                  <a:pos x="111" y="101"/>
                </a:cxn>
                <a:cxn ang="0">
                  <a:pos x="29" y="38"/>
                </a:cxn>
                <a:cxn ang="0">
                  <a:pos x="57" y="7"/>
                </a:cxn>
                <a:cxn ang="0">
                  <a:pos x="85" y="38"/>
                </a:cxn>
                <a:cxn ang="0">
                  <a:pos x="72" y="83"/>
                </a:cxn>
                <a:cxn ang="0">
                  <a:pos x="71" y="85"/>
                </a:cxn>
                <a:cxn ang="0">
                  <a:pos x="43" y="85"/>
                </a:cxn>
                <a:cxn ang="0">
                  <a:pos x="42" y="83"/>
                </a:cxn>
                <a:cxn ang="0">
                  <a:pos x="29" y="38"/>
                </a:cxn>
                <a:cxn ang="0">
                  <a:pos x="7" y="107"/>
                </a:cxn>
                <a:cxn ang="0">
                  <a:pos x="38" y="95"/>
                </a:cxn>
                <a:cxn ang="0">
                  <a:pos x="47" y="93"/>
                </a:cxn>
                <a:cxn ang="0">
                  <a:pos x="57" y="96"/>
                </a:cxn>
                <a:cxn ang="0">
                  <a:pos x="68" y="93"/>
                </a:cxn>
                <a:cxn ang="0">
                  <a:pos x="77" y="95"/>
                </a:cxn>
                <a:cxn ang="0">
                  <a:pos x="107" y="107"/>
                </a:cxn>
                <a:cxn ang="0">
                  <a:pos x="7" y="107"/>
                </a:cxn>
                <a:cxn ang="0">
                  <a:pos x="7" y="107"/>
                </a:cxn>
                <a:cxn ang="0">
                  <a:pos x="7" y="107"/>
                </a:cxn>
              </a:cxnLst>
              <a:rect l="0" t="0" r="r" b="b"/>
              <a:pathLst>
                <a:path w="115" h="114">
                  <a:moveTo>
                    <a:pt x="111" y="101"/>
                  </a:moveTo>
                  <a:cubicBezTo>
                    <a:pt x="110" y="101"/>
                    <a:pt x="97" y="92"/>
                    <a:pt x="78" y="88"/>
                  </a:cubicBezTo>
                  <a:cubicBezTo>
                    <a:pt x="85" y="79"/>
                    <a:pt x="90" y="67"/>
                    <a:pt x="92" y="59"/>
                  </a:cubicBezTo>
                  <a:cubicBezTo>
                    <a:pt x="94" y="48"/>
                    <a:pt x="93" y="26"/>
                    <a:pt x="83" y="12"/>
                  </a:cubicBezTo>
                  <a:cubicBezTo>
                    <a:pt x="76" y="4"/>
                    <a:pt x="68" y="0"/>
                    <a:pt x="57" y="0"/>
                  </a:cubicBezTo>
                  <a:cubicBezTo>
                    <a:pt x="47" y="0"/>
                    <a:pt x="38" y="4"/>
                    <a:pt x="32" y="12"/>
                  </a:cubicBezTo>
                  <a:cubicBezTo>
                    <a:pt x="21" y="26"/>
                    <a:pt x="20" y="48"/>
                    <a:pt x="23" y="59"/>
                  </a:cubicBezTo>
                  <a:cubicBezTo>
                    <a:pt x="25" y="67"/>
                    <a:pt x="29" y="79"/>
                    <a:pt x="36" y="88"/>
                  </a:cubicBezTo>
                  <a:cubicBezTo>
                    <a:pt x="17" y="92"/>
                    <a:pt x="4" y="101"/>
                    <a:pt x="3" y="101"/>
                  </a:cubicBezTo>
                  <a:cubicBezTo>
                    <a:pt x="1" y="103"/>
                    <a:pt x="0" y="106"/>
                    <a:pt x="1" y="109"/>
                  </a:cubicBezTo>
                  <a:cubicBezTo>
                    <a:pt x="1" y="112"/>
                    <a:pt x="4" y="114"/>
                    <a:pt x="7" y="114"/>
                  </a:cubicBezTo>
                  <a:cubicBezTo>
                    <a:pt x="107" y="114"/>
                    <a:pt x="107" y="114"/>
                    <a:pt x="107" y="114"/>
                  </a:cubicBezTo>
                  <a:cubicBezTo>
                    <a:pt x="110" y="114"/>
                    <a:pt x="113" y="112"/>
                    <a:pt x="114" y="109"/>
                  </a:cubicBezTo>
                  <a:cubicBezTo>
                    <a:pt x="115" y="106"/>
                    <a:pt x="114" y="103"/>
                    <a:pt x="111" y="101"/>
                  </a:cubicBezTo>
                  <a:close/>
                  <a:moveTo>
                    <a:pt x="29" y="38"/>
                  </a:moveTo>
                  <a:cubicBezTo>
                    <a:pt x="31" y="23"/>
                    <a:pt x="40" y="7"/>
                    <a:pt x="57" y="7"/>
                  </a:cubicBezTo>
                  <a:cubicBezTo>
                    <a:pt x="75" y="7"/>
                    <a:pt x="83" y="23"/>
                    <a:pt x="85" y="38"/>
                  </a:cubicBezTo>
                  <a:cubicBezTo>
                    <a:pt x="87" y="54"/>
                    <a:pt x="82" y="71"/>
                    <a:pt x="72" y="83"/>
                  </a:cubicBezTo>
                  <a:cubicBezTo>
                    <a:pt x="71" y="85"/>
                    <a:pt x="71" y="85"/>
                    <a:pt x="71" y="85"/>
                  </a:cubicBezTo>
                  <a:cubicBezTo>
                    <a:pt x="63" y="95"/>
                    <a:pt x="52" y="95"/>
                    <a:pt x="43" y="85"/>
                  </a:cubicBezTo>
                  <a:cubicBezTo>
                    <a:pt x="42" y="83"/>
                    <a:pt x="42" y="83"/>
                    <a:pt x="42" y="83"/>
                  </a:cubicBezTo>
                  <a:cubicBezTo>
                    <a:pt x="32" y="71"/>
                    <a:pt x="27" y="54"/>
                    <a:pt x="29" y="38"/>
                  </a:cubicBezTo>
                  <a:close/>
                  <a:moveTo>
                    <a:pt x="7" y="107"/>
                  </a:moveTo>
                  <a:cubicBezTo>
                    <a:pt x="8" y="107"/>
                    <a:pt x="20" y="99"/>
                    <a:pt x="38" y="95"/>
                  </a:cubicBezTo>
                  <a:cubicBezTo>
                    <a:pt x="47" y="93"/>
                    <a:pt x="47" y="93"/>
                    <a:pt x="47" y="93"/>
                  </a:cubicBezTo>
                  <a:cubicBezTo>
                    <a:pt x="50" y="95"/>
                    <a:pt x="53" y="96"/>
                    <a:pt x="57" y="96"/>
                  </a:cubicBezTo>
                  <a:cubicBezTo>
                    <a:pt x="61" y="96"/>
                    <a:pt x="65" y="95"/>
                    <a:pt x="68" y="93"/>
                  </a:cubicBezTo>
                  <a:cubicBezTo>
                    <a:pt x="77" y="95"/>
                    <a:pt x="77" y="95"/>
                    <a:pt x="77" y="95"/>
                  </a:cubicBezTo>
                  <a:cubicBezTo>
                    <a:pt x="94" y="99"/>
                    <a:pt x="107" y="106"/>
                    <a:pt x="107" y="107"/>
                  </a:cubicBezTo>
                  <a:lnTo>
                    <a:pt x="7" y="107"/>
                  </a:lnTo>
                  <a:close/>
                  <a:moveTo>
                    <a:pt x="7" y="107"/>
                  </a:moveTo>
                  <a:cubicBezTo>
                    <a:pt x="7" y="107"/>
                    <a:pt x="7" y="107"/>
                    <a:pt x="7" y="107"/>
                  </a:cubicBezTo>
                </a:path>
              </a:pathLst>
            </a:custGeom>
            <a:solidFill>
              <a:srgbClr val="6F78EB"/>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思源黑体 Light" panose="020B0300000000000000" pitchFamily="34" charset="-122"/>
                <a:ea typeface="思源黑体 Light" panose="020B0300000000000000" pitchFamily="34" charset="-122"/>
              </a:endParaRPr>
            </a:p>
          </p:txBody>
        </p:sp>
        <p:grpSp>
          <p:nvGrpSpPr>
            <p:cNvPr id="24" name="Group 24">
              <a:extLst>
                <a:ext uri="{FF2B5EF4-FFF2-40B4-BE49-F238E27FC236}">
                  <a16:creationId xmlns="" xmlns:a16="http://schemas.microsoft.com/office/drawing/2014/main" id="{C05209B2-E346-4E95-BCA9-8BBB69929D0E}"/>
                </a:ext>
              </a:extLst>
            </p:cNvPr>
            <p:cNvGrpSpPr/>
            <p:nvPr/>
          </p:nvGrpSpPr>
          <p:grpSpPr>
            <a:xfrm>
              <a:off x="4414895" y="3363338"/>
              <a:ext cx="378740" cy="551114"/>
              <a:chOff x="4075113" y="1909763"/>
              <a:chExt cx="247650" cy="360363"/>
            </a:xfrm>
            <a:solidFill>
              <a:schemeClr val="accent1"/>
            </a:solidFill>
          </p:grpSpPr>
          <p:sp>
            <p:nvSpPr>
              <p:cNvPr id="26" name="Freeform 78">
                <a:extLst>
                  <a:ext uri="{FF2B5EF4-FFF2-40B4-BE49-F238E27FC236}">
                    <a16:creationId xmlns="" xmlns:a16="http://schemas.microsoft.com/office/drawing/2014/main" id="{5E1BA2DE-573B-4D2B-9FAE-1CED9CFBD7D6}"/>
                  </a:ext>
                </a:extLst>
              </p:cNvPr>
              <p:cNvSpPr>
                <a:spLocks noEditPoints="1"/>
              </p:cNvSpPr>
              <p:nvPr/>
            </p:nvSpPr>
            <p:spPr bwMode="auto">
              <a:xfrm>
                <a:off x="4075113" y="1909763"/>
                <a:ext cx="247650" cy="360363"/>
              </a:xfrm>
              <a:custGeom>
                <a:avLst/>
                <a:gdLst/>
                <a:ahLst/>
                <a:cxnLst>
                  <a:cxn ang="0">
                    <a:pos x="42" y="0"/>
                  </a:cxn>
                  <a:cxn ang="0">
                    <a:pos x="0" y="42"/>
                  </a:cxn>
                  <a:cxn ang="0">
                    <a:pos x="19" y="88"/>
                  </a:cxn>
                  <a:cxn ang="0">
                    <a:pos x="42" y="123"/>
                  </a:cxn>
                  <a:cxn ang="0">
                    <a:pos x="65" y="88"/>
                  </a:cxn>
                  <a:cxn ang="0">
                    <a:pos x="85" y="42"/>
                  </a:cxn>
                  <a:cxn ang="0">
                    <a:pos x="42" y="0"/>
                  </a:cxn>
                  <a:cxn ang="0">
                    <a:pos x="52" y="104"/>
                  </a:cxn>
                  <a:cxn ang="0">
                    <a:pos x="33" y="106"/>
                  </a:cxn>
                  <a:cxn ang="0">
                    <a:pos x="31" y="99"/>
                  </a:cxn>
                  <a:cxn ang="0">
                    <a:pos x="31" y="99"/>
                  </a:cxn>
                  <a:cxn ang="0">
                    <a:pos x="55" y="96"/>
                  </a:cxn>
                  <a:cxn ang="0">
                    <a:pos x="54" y="99"/>
                  </a:cxn>
                  <a:cxn ang="0">
                    <a:pos x="52" y="104"/>
                  </a:cxn>
                  <a:cxn ang="0">
                    <a:pos x="30" y="95"/>
                  </a:cxn>
                  <a:cxn ang="0">
                    <a:pos x="27" y="88"/>
                  </a:cxn>
                  <a:cxn ang="0">
                    <a:pos x="57" y="88"/>
                  </a:cxn>
                  <a:cxn ang="0">
                    <a:pos x="56" y="92"/>
                  </a:cxn>
                  <a:cxn ang="0">
                    <a:pos x="30" y="95"/>
                  </a:cxn>
                  <a:cxn ang="0">
                    <a:pos x="42" y="115"/>
                  </a:cxn>
                  <a:cxn ang="0">
                    <a:pos x="35" y="110"/>
                  </a:cxn>
                  <a:cxn ang="0">
                    <a:pos x="51" y="108"/>
                  </a:cxn>
                  <a:cxn ang="0">
                    <a:pos x="42" y="115"/>
                  </a:cxn>
                  <a:cxn ang="0">
                    <a:pos x="60" y="80"/>
                  </a:cxn>
                  <a:cxn ang="0">
                    <a:pos x="24" y="80"/>
                  </a:cxn>
                  <a:cxn ang="0">
                    <a:pos x="18" y="68"/>
                  </a:cxn>
                  <a:cxn ang="0">
                    <a:pos x="8" y="42"/>
                  </a:cxn>
                  <a:cxn ang="0">
                    <a:pos x="42" y="8"/>
                  </a:cxn>
                  <a:cxn ang="0">
                    <a:pos x="77" y="42"/>
                  </a:cxn>
                  <a:cxn ang="0">
                    <a:pos x="67" y="68"/>
                  </a:cxn>
                  <a:cxn ang="0">
                    <a:pos x="60" y="80"/>
                  </a:cxn>
                  <a:cxn ang="0">
                    <a:pos x="60" y="80"/>
                  </a:cxn>
                  <a:cxn ang="0">
                    <a:pos x="60" y="80"/>
                  </a:cxn>
                </a:cxnLst>
                <a:rect l="0" t="0" r="r" b="b"/>
                <a:pathLst>
                  <a:path w="85" h="123">
                    <a:moveTo>
                      <a:pt x="42" y="0"/>
                    </a:moveTo>
                    <a:cubicBezTo>
                      <a:pt x="19" y="0"/>
                      <a:pt x="0" y="19"/>
                      <a:pt x="0" y="42"/>
                    </a:cubicBezTo>
                    <a:cubicBezTo>
                      <a:pt x="0" y="57"/>
                      <a:pt x="14" y="74"/>
                      <a:pt x="19" y="88"/>
                    </a:cubicBezTo>
                    <a:cubicBezTo>
                      <a:pt x="27" y="110"/>
                      <a:pt x="26" y="123"/>
                      <a:pt x="42" y="123"/>
                    </a:cubicBezTo>
                    <a:cubicBezTo>
                      <a:pt x="59" y="123"/>
                      <a:pt x="58" y="110"/>
                      <a:pt x="65" y="88"/>
                    </a:cubicBezTo>
                    <a:cubicBezTo>
                      <a:pt x="70" y="74"/>
                      <a:pt x="85" y="57"/>
                      <a:pt x="85" y="42"/>
                    </a:cubicBezTo>
                    <a:cubicBezTo>
                      <a:pt x="85" y="19"/>
                      <a:pt x="66" y="0"/>
                      <a:pt x="42" y="0"/>
                    </a:cubicBezTo>
                    <a:close/>
                    <a:moveTo>
                      <a:pt x="52" y="104"/>
                    </a:moveTo>
                    <a:cubicBezTo>
                      <a:pt x="33" y="106"/>
                      <a:pt x="33" y="106"/>
                      <a:pt x="33" y="106"/>
                    </a:cubicBezTo>
                    <a:cubicBezTo>
                      <a:pt x="33" y="104"/>
                      <a:pt x="32" y="102"/>
                      <a:pt x="31" y="99"/>
                    </a:cubicBezTo>
                    <a:cubicBezTo>
                      <a:pt x="31" y="99"/>
                      <a:pt x="31" y="99"/>
                      <a:pt x="31" y="99"/>
                    </a:cubicBezTo>
                    <a:cubicBezTo>
                      <a:pt x="55" y="96"/>
                      <a:pt x="55" y="96"/>
                      <a:pt x="55" y="96"/>
                    </a:cubicBezTo>
                    <a:cubicBezTo>
                      <a:pt x="54" y="97"/>
                      <a:pt x="54" y="98"/>
                      <a:pt x="54" y="99"/>
                    </a:cubicBezTo>
                    <a:cubicBezTo>
                      <a:pt x="53" y="101"/>
                      <a:pt x="53" y="103"/>
                      <a:pt x="52" y="104"/>
                    </a:cubicBezTo>
                    <a:close/>
                    <a:moveTo>
                      <a:pt x="30" y="95"/>
                    </a:moveTo>
                    <a:cubicBezTo>
                      <a:pt x="29" y="93"/>
                      <a:pt x="28" y="91"/>
                      <a:pt x="27" y="88"/>
                    </a:cubicBezTo>
                    <a:cubicBezTo>
                      <a:pt x="57" y="88"/>
                      <a:pt x="57" y="88"/>
                      <a:pt x="57" y="88"/>
                    </a:cubicBezTo>
                    <a:cubicBezTo>
                      <a:pt x="57" y="89"/>
                      <a:pt x="56" y="91"/>
                      <a:pt x="56" y="92"/>
                    </a:cubicBezTo>
                    <a:lnTo>
                      <a:pt x="30" y="95"/>
                    </a:lnTo>
                    <a:close/>
                    <a:moveTo>
                      <a:pt x="42" y="115"/>
                    </a:moveTo>
                    <a:cubicBezTo>
                      <a:pt x="38" y="115"/>
                      <a:pt x="37" y="114"/>
                      <a:pt x="35" y="110"/>
                    </a:cubicBezTo>
                    <a:cubicBezTo>
                      <a:pt x="51" y="108"/>
                      <a:pt x="51" y="108"/>
                      <a:pt x="51" y="108"/>
                    </a:cubicBezTo>
                    <a:cubicBezTo>
                      <a:pt x="49" y="114"/>
                      <a:pt x="47" y="115"/>
                      <a:pt x="42" y="115"/>
                    </a:cubicBezTo>
                    <a:close/>
                    <a:moveTo>
                      <a:pt x="60" y="80"/>
                    </a:moveTo>
                    <a:cubicBezTo>
                      <a:pt x="24" y="80"/>
                      <a:pt x="24" y="80"/>
                      <a:pt x="24" y="80"/>
                    </a:cubicBezTo>
                    <a:cubicBezTo>
                      <a:pt x="23" y="76"/>
                      <a:pt x="20" y="72"/>
                      <a:pt x="18" y="68"/>
                    </a:cubicBezTo>
                    <a:cubicBezTo>
                      <a:pt x="13" y="59"/>
                      <a:pt x="8" y="50"/>
                      <a:pt x="8" y="42"/>
                    </a:cubicBezTo>
                    <a:cubicBezTo>
                      <a:pt x="8" y="23"/>
                      <a:pt x="23" y="8"/>
                      <a:pt x="42" y="8"/>
                    </a:cubicBezTo>
                    <a:cubicBezTo>
                      <a:pt x="61" y="8"/>
                      <a:pt x="77" y="23"/>
                      <a:pt x="77" y="42"/>
                    </a:cubicBezTo>
                    <a:cubicBezTo>
                      <a:pt x="77" y="50"/>
                      <a:pt x="72" y="59"/>
                      <a:pt x="67" y="68"/>
                    </a:cubicBezTo>
                    <a:cubicBezTo>
                      <a:pt x="64" y="72"/>
                      <a:pt x="62" y="76"/>
                      <a:pt x="60" y="80"/>
                    </a:cubicBezTo>
                    <a:close/>
                    <a:moveTo>
                      <a:pt x="60" y="80"/>
                    </a:moveTo>
                    <a:cubicBezTo>
                      <a:pt x="60" y="80"/>
                      <a:pt x="60" y="80"/>
                      <a:pt x="60" y="80"/>
                    </a:cubicBezTo>
                  </a:path>
                </a:pathLst>
              </a:custGeom>
              <a:solidFill>
                <a:srgbClr val="6F78EB"/>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思源黑体 Light" panose="020B0300000000000000" pitchFamily="34" charset="-122"/>
                  <a:ea typeface="思源黑体 Light" panose="020B0300000000000000" pitchFamily="34" charset="-122"/>
                </a:endParaRPr>
              </a:p>
            </p:txBody>
          </p:sp>
          <p:sp>
            <p:nvSpPr>
              <p:cNvPr id="27" name="Freeform 79">
                <a:extLst>
                  <a:ext uri="{FF2B5EF4-FFF2-40B4-BE49-F238E27FC236}">
                    <a16:creationId xmlns="" xmlns:a16="http://schemas.microsoft.com/office/drawing/2014/main" id="{C6DAA6C7-AE8B-4C68-814E-47EB0CA2E48D}"/>
                  </a:ext>
                </a:extLst>
              </p:cNvPr>
              <p:cNvSpPr>
                <a:spLocks noEditPoints="1"/>
              </p:cNvSpPr>
              <p:nvPr/>
            </p:nvSpPr>
            <p:spPr bwMode="auto">
              <a:xfrm>
                <a:off x="4130675" y="1965326"/>
                <a:ext cx="73025" cy="73025"/>
              </a:xfrm>
              <a:custGeom>
                <a:avLst/>
                <a:gdLst/>
                <a:ahLst/>
                <a:cxnLst>
                  <a:cxn ang="0">
                    <a:pos x="23" y="0"/>
                  </a:cxn>
                  <a:cxn ang="0">
                    <a:pos x="0" y="23"/>
                  </a:cxn>
                  <a:cxn ang="0">
                    <a:pos x="2" y="25"/>
                  </a:cxn>
                  <a:cxn ang="0">
                    <a:pos x="4" y="23"/>
                  </a:cxn>
                  <a:cxn ang="0">
                    <a:pos x="23" y="4"/>
                  </a:cxn>
                  <a:cxn ang="0">
                    <a:pos x="25" y="2"/>
                  </a:cxn>
                  <a:cxn ang="0">
                    <a:pos x="23" y="0"/>
                  </a:cxn>
                  <a:cxn ang="0">
                    <a:pos x="23" y="0"/>
                  </a:cxn>
                  <a:cxn ang="0">
                    <a:pos x="23" y="0"/>
                  </a:cxn>
                </a:cxnLst>
                <a:rect l="0" t="0" r="r" b="b"/>
                <a:pathLst>
                  <a:path w="25" h="25">
                    <a:moveTo>
                      <a:pt x="23" y="0"/>
                    </a:moveTo>
                    <a:cubicBezTo>
                      <a:pt x="11" y="0"/>
                      <a:pt x="0" y="10"/>
                      <a:pt x="0" y="23"/>
                    </a:cubicBezTo>
                    <a:cubicBezTo>
                      <a:pt x="0" y="24"/>
                      <a:pt x="1" y="25"/>
                      <a:pt x="2" y="25"/>
                    </a:cubicBezTo>
                    <a:cubicBezTo>
                      <a:pt x="3" y="25"/>
                      <a:pt x="4" y="24"/>
                      <a:pt x="4" y="23"/>
                    </a:cubicBezTo>
                    <a:cubicBezTo>
                      <a:pt x="4" y="12"/>
                      <a:pt x="13" y="4"/>
                      <a:pt x="23" y="4"/>
                    </a:cubicBezTo>
                    <a:cubicBezTo>
                      <a:pt x="24" y="4"/>
                      <a:pt x="25" y="3"/>
                      <a:pt x="25" y="2"/>
                    </a:cubicBezTo>
                    <a:cubicBezTo>
                      <a:pt x="25" y="1"/>
                      <a:pt x="24" y="0"/>
                      <a:pt x="23" y="0"/>
                    </a:cubicBezTo>
                    <a:close/>
                    <a:moveTo>
                      <a:pt x="23" y="0"/>
                    </a:moveTo>
                    <a:cubicBezTo>
                      <a:pt x="23" y="0"/>
                      <a:pt x="23" y="0"/>
                      <a:pt x="23" y="0"/>
                    </a:cubicBezTo>
                  </a:path>
                </a:pathLst>
              </a:custGeom>
              <a:solidFill>
                <a:srgbClr val="6F78EB"/>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思源黑体 Light" panose="020B0300000000000000" pitchFamily="34" charset="-122"/>
                  <a:ea typeface="思源黑体 Light" panose="020B0300000000000000" pitchFamily="34" charset="-122"/>
                </a:endParaRPr>
              </a:p>
            </p:txBody>
          </p:sp>
        </p:grpSp>
        <p:sp>
          <p:nvSpPr>
            <p:cNvPr id="25" name="Freeform 90">
              <a:extLst>
                <a:ext uri="{FF2B5EF4-FFF2-40B4-BE49-F238E27FC236}">
                  <a16:creationId xmlns="" xmlns:a16="http://schemas.microsoft.com/office/drawing/2014/main" id="{A39C2212-6FCB-4EC3-B7A5-0E6C409D358B}"/>
                </a:ext>
              </a:extLst>
            </p:cNvPr>
            <p:cNvSpPr>
              <a:spLocks noEditPoints="1"/>
            </p:cNvSpPr>
            <p:nvPr/>
          </p:nvSpPr>
          <p:spPr bwMode="auto">
            <a:xfrm>
              <a:off x="6742753" y="5119162"/>
              <a:ext cx="551114" cy="551114"/>
            </a:xfrm>
            <a:custGeom>
              <a:avLst/>
              <a:gdLst/>
              <a:ahLst/>
              <a:cxnLst>
                <a:cxn ang="0">
                  <a:pos x="77" y="14"/>
                </a:cxn>
                <a:cxn ang="0">
                  <a:pos x="51" y="34"/>
                </a:cxn>
                <a:cxn ang="0">
                  <a:pos x="0" y="54"/>
                </a:cxn>
                <a:cxn ang="0">
                  <a:pos x="23" y="80"/>
                </a:cxn>
                <a:cxn ang="0">
                  <a:pos x="31" y="123"/>
                </a:cxn>
                <a:cxn ang="0">
                  <a:pos x="54" y="115"/>
                </a:cxn>
                <a:cxn ang="0">
                  <a:pos x="50" y="103"/>
                </a:cxn>
                <a:cxn ang="0">
                  <a:pos x="50" y="76"/>
                </a:cxn>
                <a:cxn ang="0">
                  <a:pos x="51" y="74"/>
                </a:cxn>
                <a:cxn ang="0">
                  <a:pos x="52" y="73"/>
                </a:cxn>
                <a:cxn ang="0">
                  <a:pos x="53" y="73"/>
                </a:cxn>
                <a:cxn ang="0">
                  <a:pos x="77" y="94"/>
                </a:cxn>
                <a:cxn ang="0">
                  <a:pos x="123" y="54"/>
                </a:cxn>
                <a:cxn ang="0">
                  <a:pos x="77" y="54"/>
                </a:cxn>
                <a:cxn ang="0">
                  <a:pos x="88" y="42"/>
                </a:cxn>
                <a:cxn ang="0">
                  <a:pos x="88" y="65"/>
                </a:cxn>
                <a:cxn ang="0">
                  <a:pos x="77" y="54"/>
                </a:cxn>
                <a:cxn ang="0">
                  <a:pos x="15" y="42"/>
                </a:cxn>
                <a:cxn ang="0">
                  <a:pos x="38" y="54"/>
                </a:cxn>
                <a:cxn ang="0">
                  <a:pos x="15" y="65"/>
                </a:cxn>
                <a:cxn ang="0">
                  <a:pos x="46" y="115"/>
                </a:cxn>
                <a:cxn ang="0">
                  <a:pos x="31" y="80"/>
                </a:cxn>
                <a:cxn ang="0">
                  <a:pos x="31" y="73"/>
                </a:cxn>
                <a:cxn ang="0">
                  <a:pos x="43" y="73"/>
                </a:cxn>
                <a:cxn ang="0">
                  <a:pos x="42" y="103"/>
                </a:cxn>
                <a:cxn ang="0">
                  <a:pos x="46" y="112"/>
                </a:cxn>
                <a:cxn ang="0">
                  <a:pos x="51" y="65"/>
                </a:cxn>
                <a:cxn ang="0">
                  <a:pos x="50" y="65"/>
                </a:cxn>
                <a:cxn ang="0">
                  <a:pos x="50" y="42"/>
                </a:cxn>
                <a:cxn ang="0">
                  <a:pos x="71" y="34"/>
                </a:cxn>
                <a:cxn ang="0">
                  <a:pos x="71" y="73"/>
                </a:cxn>
                <a:cxn ang="0">
                  <a:pos x="96" y="100"/>
                </a:cxn>
                <a:cxn ang="0">
                  <a:pos x="88" y="73"/>
                </a:cxn>
                <a:cxn ang="0">
                  <a:pos x="88" y="34"/>
                </a:cxn>
                <a:cxn ang="0">
                  <a:pos x="96" y="8"/>
                </a:cxn>
                <a:cxn ang="0">
                  <a:pos x="96" y="100"/>
                </a:cxn>
                <a:cxn ang="0">
                  <a:pos x="96" y="100"/>
                </a:cxn>
              </a:cxnLst>
              <a:rect l="0" t="0" r="r" b="b"/>
              <a:pathLst>
                <a:path w="123" h="123">
                  <a:moveTo>
                    <a:pt x="96" y="0"/>
                  </a:moveTo>
                  <a:cubicBezTo>
                    <a:pt x="88" y="0"/>
                    <a:pt x="82" y="5"/>
                    <a:pt x="77" y="14"/>
                  </a:cubicBezTo>
                  <a:cubicBezTo>
                    <a:pt x="77" y="14"/>
                    <a:pt x="77" y="14"/>
                    <a:pt x="77" y="14"/>
                  </a:cubicBezTo>
                  <a:cubicBezTo>
                    <a:pt x="71" y="26"/>
                    <a:pt x="61" y="34"/>
                    <a:pt x="51" y="34"/>
                  </a:cubicBezTo>
                  <a:cubicBezTo>
                    <a:pt x="15" y="34"/>
                    <a:pt x="15" y="34"/>
                    <a:pt x="15" y="34"/>
                  </a:cubicBezTo>
                  <a:cubicBezTo>
                    <a:pt x="7" y="34"/>
                    <a:pt x="0" y="43"/>
                    <a:pt x="0" y="54"/>
                  </a:cubicBezTo>
                  <a:cubicBezTo>
                    <a:pt x="0" y="64"/>
                    <a:pt x="7" y="73"/>
                    <a:pt x="15" y="73"/>
                  </a:cubicBezTo>
                  <a:cubicBezTo>
                    <a:pt x="20" y="73"/>
                    <a:pt x="23" y="76"/>
                    <a:pt x="23" y="80"/>
                  </a:cubicBezTo>
                  <a:cubicBezTo>
                    <a:pt x="23" y="115"/>
                    <a:pt x="23" y="115"/>
                    <a:pt x="23" y="115"/>
                  </a:cubicBezTo>
                  <a:cubicBezTo>
                    <a:pt x="23" y="119"/>
                    <a:pt x="26" y="123"/>
                    <a:pt x="31" y="123"/>
                  </a:cubicBezTo>
                  <a:cubicBezTo>
                    <a:pt x="46" y="123"/>
                    <a:pt x="46" y="123"/>
                    <a:pt x="46" y="123"/>
                  </a:cubicBezTo>
                  <a:cubicBezTo>
                    <a:pt x="50" y="123"/>
                    <a:pt x="54" y="119"/>
                    <a:pt x="54" y="115"/>
                  </a:cubicBezTo>
                  <a:cubicBezTo>
                    <a:pt x="54" y="111"/>
                    <a:pt x="54" y="111"/>
                    <a:pt x="54" y="111"/>
                  </a:cubicBezTo>
                  <a:cubicBezTo>
                    <a:pt x="54" y="107"/>
                    <a:pt x="50" y="106"/>
                    <a:pt x="50" y="103"/>
                  </a:cubicBezTo>
                  <a:cubicBezTo>
                    <a:pt x="50" y="77"/>
                    <a:pt x="50" y="77"/>
                    <a:pt x="50" y="77"/>
                  </a:cubicBezTo>
                  <a:cubicBezTo>
                    <a:pt x="50" y="76"/>
                    <a:pt x="50" y="76"/>
                    <a:pt x="50" y="76"/>
                  </a:cubicBezTo>
                  <a:cubicBezTo>
                    <a:pt x="50" y="76"/>
                    <a:pt x="50" y="75"/>
                    <a:pt x="50" y="75"/>
                  </a:cubicBezTo>
                  <a:cubicBezTo>
                    <a:pt x="50" y="75"/>
                    <a:pt x="51" y="75"/>
                    <a:pt x="51" y="74"/>
                  </a:cubicBezTo>
                  <a:cubicBezTo>
                    <a:pt x="51" y="74"/>
                    <a:pt x="51" y="74"/>
                    <a:pt x="52" y="73"/>
                  </a:cubicBezTo>
                  <a:cubicBezTo>
                    <a:pt x="52" y="73"/>
                    <a:pt x="52" y="73"/>
                    <a:pt x="52" y="73"/>
                  </a:cubicBezTo>
                  <a:cubicBezTo>
                    <a:pt x="52" y="73"/>
                    <a:pt x="52" y="73"/>
                    <a:pt x="52" y="73"/>
                  </a:cubicBezTo>
                  <a:cubicBezTo>
                    <a:pt x="52" y="73"/>
                    <a:pt x="53" y="73"/>
                    <a:pt x="53" y="73"/>
                  </a:cubicBezTo>
                  <a:cubicBezTo>
                    <a:pt x="63" y="74"/>
                    <a:pt x="71" y="82"/>
                    <a:pt x="77" y="94"/>
                  </a:cubicBezTo>
                  <a:cubicBezTo>
                    <a:pt x="77" y="94"/>
                    <a:pt x="77" y="94"/>
                    <a:pt x="77" y="94"/>
                  </a:cubicBezTo>
                  <a:cubicBezTo>
                    <a:pt x="82" y="102"/>
                    <a:pt x="88" y="107"/>
                    <a:pt x="96" y="107"/>
                  </a:cubicBezTo>
                  <a:cubicBezTo>
                    <a:pt x="114" y="107"/>
                    <a:pt x="123" y="80"/>
                    <a:pt x="123" y="54"/>
                  </a:cubicBezTo>
                  <a:cubicBezTo>
                    <a:pt x="123" y="27"/>
                    <a:pt x="114" y="0"/>
                    <a:pt x="96" y="0"/>
                  </a:cubicBezTo>
                  <a:close/>
                  <a:moveTo>
                    <a:pt x="77" y="54"/>
                  </a:moveTo>
                  <a:cubicBezTo>
                    <a:pt x="77" y="50"/>
                    <a:pt x="77" y="46"/>
                    <a:pt x="77" y="42"/>
                  </a:cubicBezTo>
                  <a:cubicBezTo>
                    <a:pt x="88" y="42"/>
                    <a:pt x="88" y="42"/>
                    <a:pt x="88" y="42"/>
                  </a:cubicBezTo>
                  <a:cubicBezTo>
                    <a:pt x="92" y="42"/>
                    <a:pt x="96" y="47"/>
                    <a:pt x="96" y="54"/>
                  </a:cubicBezTo>
                  <a:cubicBezTo>
                    <a:pt x="96" y="60"/>
                    <a:pt x="92" y="65"/>
                    <a:pt x="88" y="65"/>
                  </a:cubicBezTo>
                  <a:cubicBezTo>
                    <a:pt x="77" y="65"/>
                    <a:pt x="77" y="65"/>
                    <a:pt x="77" y="65"/>
                  </a:cubicBezTo>
                  <a:cubicBezTo>
                    <a:pt x="77" y="61"/>
                    <a:pt x="77" y="58"/>
                    <a:pt x="77" y="54"/>
                  </a:cubicBezTo>
                  <a:close/>
                  <a:moveTo>
                    <a:pt x="8" y="54"/>
                  </a:moveTo>
                  <a:cubicBezTo>
                    <a:pt x="8" y="47"/>
                    <a:pt x="11" y="42"/>
                    <a:pt x="15" y="42"/>
                  </a:cubicBezTo>
                  <a:cubicBezTo>
                    <a:pt x="42" y="42"/>
                    <a:pt x="42" y="42"/>
                    <a:pt x="42" y="42"/>
                  </a:cubicBezTo>
                  <a:cubicBezTo>
                    <a:pt x="40" y="45"/>
                    <a:pt x="38" y="49"/>
                    <a:pt x="38" y="54"/>
                  </a:cubicBezTo>
                  <a:cubicBezTo>
                    <a:pt x="38" y="58"/>
                    <a:pt x="40" y="62"/>
                    <a:pt x="42" y="65"/>
                  </a:cubicBezTo>
                  <a:cubicBezTo>
                    <a:pt x="15" y="65"/>
                    <a:pt x="15" y="65"/>
                    <a:pt x="15" y="65"/>
                  </a:cubicBezTo>
                  <a:cubicBezTo>
                    <a:pt x="11" y="65"/>
                    <a:pt x="8" y="60"/>
                    <a:pt x="8" y="54"/>
                  </a:cubicBezTo>
                  <a:close/>
                  <a:moveTo>
                    <a:pt x="46" y="115"/>
                  </a:moveTo>
                  <a:cubicBezTo>
                    <a:pt x="31" y="115"/>
                    <a:pt x="31" y="115"/>
                    <a:pt x="31" y="115"/>
                  </a:cubicBezTo>
                  <a:cubicBezTo>
                    <a:pt x="31" y="80"/>
                    <a:pt x="31" y="80"/>
                    <a:pt x="31" y="80"/>
                  </a:cubicBezTo>
                  <a:cubicBezTo>
                    <a:pt x="31" y="78"/>
                    <a:pt x="30" y="75"/>
                    <a:pt x="29" y="73"/>
                  </a:cubicBezTo>
                  <a:cubicBezTo>
                    <a:pt x="31" y="73"/>
                    <a:pt x="31" y="73"/>
                    <a:pt x="31" y="73"/>
                  </a:cubicBezTo>
                  <a:cubicBezTo>
                    <a:pt x="31" y="73"/>
                    <a:pt x="31" y="73"/>
                    <a:pt x="31" y="73"/>
                  </a:cubicBezTo>
                  <a:cubicBezTo>
                    <a:pt x="43" y="73"/>
                    <a:pt x="43" y="73"/>
                    <a:pt x="43" y="73"/>
                  </a:cubicBezTo>
                  <a:cubicBezTo>
                    <a:pt x="42" y="74"/>
                    <a:pt x="42" y="75"/>
                    <a:pt x="42" y="77"/>
                  </a:cubicBezTo>
                  <a:cubicBezTo>
                    <a:pt x="42" y="103"/>
                    <a:pt x="42" y="103"/>
                    <a:pt x="42" y="103"/>
                  </a:cubicBezTo>
                  <a:cubicBezTo>
                    <a:pt x="42" y="107"/>
                    <a:pt x="44" y="110"/>
                    <a:pt x="46" y="111"/>
                  </a:cubicBezTo>
                  <a:cubicBezTo>
                    <a:pt x="46" y="111"/>
                    <a:pt x="46" y="111"/>
                    <a:pt x="46" y="112"/>
                  </a:cubicBezTo>
                  <a:lnTo>
                    <a:pt x="46" y="115"/>
                  </a:lnTo>
                  <a:close/>
                  <a:moveTo>
                    <a:pt x="51" y="65"/>
                  </a:moveTo>
                  <a:cubicBezTo>
                    <a:pt x="50" y="65"/>
                    <a:pt x="50" y="65"/>
                    <a:pt x="50" y="65"/>
                  </a:cubicBezTo>
                  <a:cubicBezTo>
                    <a:pt x="50" y="65"/>
                    <a:pt x="50" y="65"/>
                    <a:pt x="50" y="65"/>
                  </a:cubicBezTo>
                  <a:cubicBezTo>
                    <a:pt x="46" y="65"/>
                    <a:pt x="42" y="60"/>
                    <a:pt x="42" y="54"/>
                  </a:cubicBezTo>
                  <a:cubicBezTo>
                    <a:pt x="42" y="47"/>
                    <a:pt x="46" y="42"/>
                    <a:pt x="50" y="42"/>
                  </a:cubicBezTo>
                  <a:cubicBezTo>
                    <a:pt x="51" y="42"/>
                    <a:pt x="51" y="42"/>
                    <a:pt x="51" y="42"/>
                  </a:cubicBezTo>
                  <a:cubicBezTo>
                    <a:pt x="58" y="42"/>
                    <a:pt x="65" y="39"/>
                    <a:pt x="71" y="34"/>
                  </a:cubicBezTo>
                  <a:cubicBezTo>
                    <a:pt x="70" y="40"/>
                    <a:pt x="69" y="47"/>
                    <a:pt x="69" y="54"/>
                  </a:cubicBezTo>
                  <a:cubicBezTo>
                    <a:pt x="69" y="60"/>
                    <a:pt x="70" y="67"/>
                    <a:pt x="71" y="73"/>
                  </a:cubicBezTo>
                  <a:cubicBezTo>
                    <a:pt x="65" y="68"/>
                    <a:pt x="58" y="65"/>
                    <a:pt x="51" y="65"/>
                  </a:cubicBezTo>
                  <a:close/>
                  <a:moveTo>
                    <a:pt x="96" y="100"/>
                  </a:moveTo>
                  <a:cubicBezTo>
                    <a:pt x="88" y="100"/>
                    <a:pt x="82" y="89"/>
                    <a:pt x="79" y="73"/>
                  </a:cubicBezTo>
                  <a:cubicBezTo>
                    <a:pt x="88" y="73"/>
                    <a:pt x="88" y="73"/>
                    <a:pt x="88" y="73"/>
                  </a:cubicBezTo>
                  <a:cubicBezTo>
                    <a:pt x="97" y="73"/>
                    <a:pt x="104" y="64"/>
                    <a:pt x="104" y="54"/>
                  </a:cubicBezTo>
                  <a:cubicBezTo>
                    <a:pt x="104" y="43"/>
                    <a:pt x="97" y="34"/>
                    <a:pt x="88" y="34"/>
                  </a:cubicBezTo>
                  <a:cubicBezTo>
                    <a:pt x="79" y="34"/>
                    <a:pt x="79" y="34"/>
                    <a:pt x="79" y="34"/>
                  </a:cubicBezTo>
                  <a:cubicBezTo>
                    <a:pt x="82" y="19"/>
                    <a:pt x="88" y="8"/>
                    <a:pt x="96" y="8"/>
                  </a:cubicBezTo>
                  <a:cubicBezTo>
                    <a:pt x="107" y="8"/>
                    <a:pt x="115" y="28"/>
                    <a:pt x="115" y="54"/>
                  </a:cubicBezTo>
                  <a:cubicBezTo>
                    <a:pt x="115" y="79"/>
                    <a:pt x="107" y="100"/>
                    <a:pt x="96" y="100"/>
                  </a:cubicBezTo>
                  <a:close/>
                  <a:moveTo>
                    <a:pt x="96" y="100"/>
                  </a:moveTo>
                  <a:cubicBezTo>
                    <a:pt x="96" y="100"/>
                    <a:pt x="96" y="100"/>
                    <a:pt x="96" y="100"/>
                  </a:cubicBezTo>
                </a:path>
              </a:pathLst>
            </a:custGeom>
            <a:solidFill>
              <a:srgbClr val="6F78EB"/>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思源黑体 Light" panose="020B0300000000000000" pitchFamily="34" charset="-122"/>
                <a:ea typeface="思源黑体 Light" panose="020B0300000000000000" pitchFamily="34" charset="-122"/>
              </a:endParaRPr>
            </a:p>
          </p:txBody>
        </p:sp>
      </p:grpSp>
      <p:sp>
        <p:nvSpPr>
          <p:cNvPr id="28" name="文本框 27">
            <a:extLst>
              <a:ext uri="{FF2B5EF4-FFF2-40B4-BE49-F238E27FC236}">
                <a16:creationId xmlns="" xmlns:a16="http://schemas.microsoft.com/office/drawing/2014/main" id="{EB21C69C-C240-4E3F-8346-2FB90956B8A7}"/>
              </a:ext>
            </a:extLst>
          </p:cNvPr>
          <p:cNvSpPr txBox="1"/>
          <p:nvPr/>
        </p:nvSpPr>
        <p:spPr>
          <a:xfrm>
            <a:off x="1757239" y="776544"/>
            <a:ext cx="5913652" cy="584775"/>
          </a:xfrm>
          <a:prstGeom prst="rect">
            <a:avLst/>
          </a:prstGeom>
          <a:noFill/>
          <a:effectLst/>
        </p:spPr>
        <p:txBody>
          <a:bodyPr wrap="square" rtlCol="0">
            <a:spAutoFit/>
          </a:bodyPr>
          <a:lstStyle/>
          <a:p>
            <a:pPr algn="dist"/>
            <a:r>
              <a:rPr lang="zh-CN" altLang="en-US" sz="3200" smtClean="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rPr>
              <a:t>项目管理计划</a:t>
            </a:r>
            <a:r>
              <a:rPr lang="zh-CN" altLang="en-US" sz="320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rPr>
              <a:t>：项目可交付成果</a:t>
            </a:r>
            <a:endParaRPr lang="en-US" altLang="zh-CN" sz="3200" dirty="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endParaRPr>
          </a:p>
        </p:txBody>
      </p:sp>
    </p:spTree>
    <p:extLst>
      <p:ext uri="{BB962C8B-B14F-4D97-AF65-F5344CB8AC3E}">
        <p14:creationId xmlns:p14="http://schemas.microsoft.com/office/powerpoint/2010/main" val="2376894643"/>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 xmlns:a16="http://schemas.microsoft.com/office/drawing/2014/main" id="{0C2DC087-5555-4CAE-8D31-F16E89F4799A}"/>
              </a:ext>
            </a:extLst>
          </p:cNvPr>
          <p:cNvGrpSpPr/>
          <p:nvPr/>
        </p:nvGrpSpPr>
        <p:grpSpPr>
          <a:xfrm>
            <a:off x="2273285" y="1965017"/>
            <a:ext cx="7910126" cy="2366351"/>
            <a:chOff x="2273285" y="1965017"/>
            <a:chExt cx="7910126" cy="2366351"/>
          </a:xfrm>
        </p:grpSpPr>
        <p:sp>
          <p:nvSpPr>
            <p:cNvPr id="3" name="文本框 2">
              <a:extLst>
                <a:ext uri="{FF2B5EF4-FFF2-40B4-BE49-F238E27FC236}">
                  <a16:creationId xmlns="" xmlns:a16="http://schemas.microsoft.com/office/drawing/2014/main" id="{8F17FC21-19B0-4652-9D86-09AC34FC2EA9}"/>
                </a:ext>
              </a:extLst>
            </p:cNvPr>
            <p:cNvSpPr txBox="1"/>
            <p:nvPr/>
          </p:nvSpPr>
          <p:spPr>
            <a:xfrm>
              <a:off x="4407917" y="2334348"/>
              <a:ext cx="5775494" cy="1692771"/>
            </a:xfrm>
            <a:prstGeom prst="rect">
              <a:avLst/>
            </a:prstGeom>
            <a:noFill/>
            <a:effectLst/>
          </p:spPr>
          <p:txBody>
            <a:bodyPr wrap="square" rtlCol="0">
              <a:spAutoFit/>
            </a:bodyPr>
            <a:lstStyle/>
            <a:p>
              <a:pPr algn="dist"/>
              <a:r>
                <a:rPr lang="zh-CN" altLang="en-US" sz="7200" b="1" dirty="0" smtClean="0">
                  <a:ln w="25400">
                    <a:noFill/>
                  </a:ln>
                  <a:solidFill>
                    <a:schemeClr val="bg1"/>
                  </a:solidFill>
                  <a:latin typeface="字魂100号-方方先锋体" panose="00000500000000000000" pitchFamily="2" charset="-122"/>
                  <a:ea typeface="字魂100号-方方先锋体" panose="00000500000000000000" pitchFamily="2" charset="-122"/>
                </a:rPr>
                <a:t>项目管理计划</a:t>
              </a:r>
              <a:endParaRPr lang="en-US" altLang="zh-CN" sz="7200" b="1" dirty="0" smtClean="0">
                <a:ln w="25400">
                  <a:noFill/>
                </a:ln>
                <a:solidFill>
                  <a:schemeClr val="bg1"/>
                </a:solidFill>
                <a:latin typeface="字魂100号-方方先锋体" panose="00000500000000000000" pitchFamily="2" charset="-122"/>
                <a:ea typeface="字魂100号-方方先锋体" panose="00000500000000000000" pitchFamily="2" charset="-122"/>
              </a:endParaRPr>
            </a:p>
            <a:p>
              <a:pPr algn="r"/>
              <a:r>
                <a:rPr lang="en-US" altLang="zh-CN" sz="3200" b="1" dirty="0" smtClean="0">
                  <a:ln w="25400">
                    <a:noFill/>
                  </a:ln>
                  <a:solidFill>
                    <a:schemeClr val="bg1"/>
                  </a:solidFill>
                  <a:latin typeface="字魂100号-方方先锋体" panose="00000500000000000000" pitchFamily="2" charset="-122"/>
                  <a:ea typeface="字魂100号-方方先锋体" panose="00000500000000000000" pitchFamily="2" charset="-122"/>
                </a:rPr>
                <a:t>----</a:t>
              </a:r>
              <a:r>
                <a:rPr lang="zh-CN" altLang="en-US" sz="3200" b="1" dirty="0" smtClean="0">
                  <a:ln w="25400">
                    <a:noFill/>
                  </a:ln>
                  <a:solidFill>
                    <a:schemeClr val="bg1"/>
                  </a:solidFill>
                  <a:latin typeface="字魂100号-方方先锋体" panose="00000500000000000000" pitchFamily="2" charset="-122"/>
                  <a:ea typeface="字魂100号-方方先锋体" panose="00000500000000000000" pitchFamily="2" charset="-122"/>
                </a:rPr>
                <a:t>项目组织</a:t>
              </a:r>
              <a:endParaRPr lang="en-US" altLang="zh-CN" sz="3200" b="1" dirty="0">
                <a:ln w="25400">
                  <a:noFill/>
                </a:ln>
                <a:solidFill>
                  <a:schemeClr val="bg1"/>
                </a:solidFill>
                <a:latin typeface="字魂100号-方方先锋体" panose="00000500000000000000" pitchFamily="2" charset="-122"/>
                <a:ea typeface="字魂100号-方方先锋体" panose="00000500000000000000" pitchFamily="2" charset="-122"/>
              </a:endParaRPr>
            </a:p>
          </p:txBody>
        </p:sp>
        <p:grpSp>
          <p:nvGrpSpPr>
            <p:cNvPr id="6" name="组合 5">
              <a:extLst>
                <a:ext uri="{FF2B5EF4-FFF2-40B4-BE49-F238E27FC236}">
                  <a16:creationId xmlns="" xmlns:a16="http://schemas.microsoft.com/office/drawing/2014/main" id="{37EB0E9A-2597-4E4F-9D03-A77456156025}"/>
                </a:ext>
              </a:extLst>
            </p:cNvPr>
            <p:cNvGrpSpPr/>
            <p:nvPr/>
          </p:nvGrpSpPr>
          <p:grpSpPr>
            <a:xfrm>
              <a:off x="2273285" y="1965017"/>
              <a:ext cx="1786467" cy="1938992"/>
              <a:chOff x="1846862" y="2171069"/>
              <a:chExt cx="1786467" cy="1938992"/>
            </a:xfrm>
          </p:grpSpPr>
          <p:sp>
            <p:nvSpPr>
              <p:cNvPr id="7" name="文本框 6">
                <a:extLst>
                  <a:ext uri="{FF2B5EF4-FFF2-40B4-BE49-F238E27FC236}">
                    <a16:creationId xmlns="" xmlns:a16="http://schemas.microsoft.com/office/drawing/2014/main" id="{2F49D65D-5033-478B-98C4-2CD05AA4B512}"/>
                  </a:ext>
                </a:extLst>
              </p:cNvPr>
              <p:cNvSpPr txBox="1"/>
              <p:nvPr/>
            </p:nvSpPr>
            <p:spPr>
              <a:xfrm>
                <a:off x="1963760" y="2171069"/>
                <a:ext cx="1662635" cy="1569660"/>
              </a:xfrm>
              <a:prstGeom prst="rect">
                <a:avLst/>
              </a:prstGeom>
              <a:noFill/>
              <a:effectLst/>
            </p:spPr>
            <p:txBody>
              <a:bodyPr wrap="none" rtlCol="0">
                <a:spAutoFit/>
              </a:bodyPr>
              <a:lstStyle/>
              <a:p>
                <a:r>
                  <a:rPr lang="en-US" altLang="zh-CN" sz="9600" dirty="0">
                    <a:ln w="25400">
                      <a:noFill/>
                    </a:ln>
                    <a:solidFill>
                      <a:schemeClr val="bg1"/>
                    </a:solidFill>
                    <a:latin typeface="字魂100号-方方先锋体" panose="00000500000000000000" pitchFamily="2" charset="-122"/>
                    <a:ea typeface="字魂100号-方方先锋体" panose="00000500000000000000" pitchFamily="2" charset="-122"/>
                  </a:rPr>
                  <a:t>02</a:t>
                </a:r>
              </a:p>
            </p:txBody>
          </p:sp>
          <p:sp>
            <p:nvSpPr>
              <p:cNvPr id="8" name="文本框 7">
                <a:extLst>
                  <a:ext uri="{FF2B5EF4-FFF2-40B4-BE49-F238E27FC236}">
                    <a16:creationId xmlns="" xmlns:a16="http://schemas.microsoft.com/office/drawing/2014/main" id="{32BFAAE0-C954-4305-BE04-F69553A9788D}"/>
                  </a:ext>
                </a:extLst>
              </p:cNvPr>
              <p:cNvSpPr txBox="1"/>
              <p:nvPr/>
            </p:nvSpPr>
            <p:spPr>
              <a:xfrm>
                <a:off x="1846862" y="3740729"/>
                <a:ext cx="1786467" cy="369332"/>
              </a:xfrm>
              <a:prstGeom prst="rect">
                <a:avLst/>
              </a:prstGeom>
              <a:noFill/>
              <a:effectLst/>
            </p:spPr>
            <p:txBody>
              <a:bodyPr wrap="square" rtlCol="0">
                <a:spAutoFit/>
              </a:bodyPr>
              <a:lstStyle/>
              <a:p>
                <a:pPr algn="dist"/>
                <a:r>
                  <a:rPr lang="en-US" altLang="zh-CN" dirty="0">
                    <a:ln w="25400">
                      <a:noFill/>
                    </a:ln>
                    <a:solidFill>
                      <a:schemeClr val="bg1"/>
                    </a:solidFill>
                    <a:latin typeface="字魂100号-方方先锋体" panose="00000500000000000000" pitchFamily="2" charset="-122"/>
                    <a:ea typeface="字魂100号-方方先锋体" panose="00000500000000000000" pitchFamily="2" charset="-122"/>
                  </a:rPr>
                  <a:t>PART TWO</a:t>
                </a:r>
              </a:p>
            </p:txBody>
          </p:sp>
        </p:grpSp>
        <p:cxnSp>
          <p:nvCxnSpPr>
            <p:cNvPr id="9" name="直接连接符 8">
              <a:extLst>
                <a:ext uri="{FF2B5EF4-FFF2-40B4-BE49-F238E27FC236}">
                  <a16:creationId xmlns="" xmlns:a16="http://schemas.microsoft.com/office/drawing/2014/main" id="{205E175B-1D32-4113-A947-E85C3DCDE59D}"/>
                </a:ext>
              </a:extLst>
            </p:cNvPr>
            <p:cNvCxnSpPr>
              <a:cxnSpLocks/>
            </p:cNvCxnSpPr>
            <p:nvPr/>
          </p:nvCxnSpPr>
          <p:spPr>
            <a:xfrm>
              <a:off x="4400983" y="2092148"/>
              <a:ext cx="0" cy="2239220"/>
            </a:xfrm>
            <a:prstGeom prst="line">
              <a:avLst/>
            </a:prstGeom>
            <a:ln w="254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17892084"/>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a:extLst>
              <a:ext uri="{FF2B5EF4-FFF2-40B4-BE49-F238E27FC236}">
                <a16:creationId xmlns="" xmlns:a16="http://schemas.microsoft.com/office/drawing/2014/main" id="{EB21C69C-C240-4E3F-8346-2FB90956B8A7}"/>
              </a:ext>
            </a:extLst>
          </p:cNvPr>
          <p:cNvSpPr txBox="1"/>
          <p:nvPr/>
        </p:nvSpPr>
        <p:spPr>
          <a:xfrm>
            <a:off x="1757239" y="776544"/>
            <a:ext cx="5913652" cy="584775"/>
          </a:xfrm>
          <a:prstGeom prst="rect">
            <a:avLst/>
          </a:prstGeom>
          <a:noFill/>
          <a:effectLst/>
        </p:spPr>
        <p:txBody>
          <a:bodyPr wrap="square" rtlCol="0">
            <a:spAutoFit/>
          </a:bodyPr>
          <a:lstStyle/>
          <a:p>
            <a:pPr algn="dist"/>
            <a:r>
              <a:rPr lang="zh-CN" altLang="en-US" sz="3200" dirty="0" smtClean="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rPr>
              <a:t>项目管理计划：组织结构图</a:t>
            </a:r>
            <a:endParaRPr lang="en-US" altLang="zh-CN" sz="3200" dirty="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endParaRPr>
          </a:p>
        </p:txBody>
      </p:sp>
      <p:pic>
        <p:nvPicPr>
          <p:cNvPr id="2" name="图片 1"/>
          <p:cNvPicPr>
            <a:picLocks noChangeAspect="1"/>
          </p:cNvPicPr>
          <p:nvPr/>
        </p:nvPicPr>
        <p:blipFill rotWithShape="1">
          <a:blip r:embed="rId3"/>
          <a:srcRect t="7805" r="6766" b="11900"/>
          <a:stretch/>
        </p:blipFill>
        <p:spPr>
          <a:xfrm>
            <a:off x="1757239" y="1954638"/>
            <a:ext cx="8301161" cy="3285019"/>
          </a:xfrm>
          <a:prstGeom prst="rect">
            <a:avLst/>
          </a:prstGeom>
        </p:spPr>
      </p:pic>
    </p:spTree>
    <p:extLst>
      <p:ext uri="{BB962C8B-B14F-4D97-AF65-F5344CB8AC3E}">
        <p14:creationId xmlns:p14="http://schemas.microsoft.com/office/powerpoint/2010/main" val="686457524"/>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a:extLst>
              <a:ext uri="{FF2B5EF4-FFF2-40B4-BE49-F238E27FC236}">
                <a16:creationId xmlns="" xmlns:a16="http://schemas.microsoft.com/office/drawing/2014/main" id="{EB21C69C-C240-4E3F-8346-2FB90956B8A7}"/>
              </a:ext>
            </a:extLst>
          </p:cNvPr>
          <p:cNvSpPr txBox="1"/>
          <p:nvPr/>
        </p:nvSpPr>
        <p:spPr>
          <a:xfrm>
            <a:off x="1757239" y="776544"/>
            <a:ext cx="5913652" cy="584775"/>
          </a:xfrm>
          <a:prstGeom prst="rect">
            <a:avLst/>
          </a:prstGeom>
          <a:noFill/>
          <a:effectLst/>
        </p:spPr>
        <p:txBody>
          <a:bodyPr wrap="square" rtlCol="0">
            <a:spAutoFit/>
          </a:bodyPr>
          <a:lstStyle/>
          <a:p>
            <a:pPr algn="dist"/>
            <a:r>
              <a:rPr lang="zh-CN" altLang="en-US" sz="3200" dirty="0" smtClean="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rPr>
              <a:t>项目管理计划：组织结构图</a:t>
            </a:r>
            <a:endParaRPr lang="en-US" altLang="zh-CN" sz="3200" dirty="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8400" y="1714500"/>
            <a:ext cx="4775200" cy="3416300"/>
          </a:xfrm>
          <a:prstGeom prst="rect">
            <a:avLst/>
          </a:prstGeom>
        </p:spPr>
      </p:pic>
    </p:spTree>
    <p:extLst>
      <p:ext uri="{BB962C8B-B14F-4D97-AF65-F5344CB8AC3E}">
        <p14:creationId xmlns:p14="http://schemas.microsoft.com/office/powerpoint/2010/main" val="547933646"/>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 xmlns:a16="http://schemas.microsoft.com/office/drawing/2014/main" id="{EB21C69C-C240-4E3F-8346-2FB90956B8A7}"/>
              </a:ext>
            </a:extLst>
          </p:cNvPr>
          <p:cNvSpPr txBox="1"/>
          <p:nvPr/>
        </p:nvSpPr>
        <p:spPr>
          <a:xfrm>
            <a:off x="1757239" y="776544"/>
            <a:ext cx="5913652" cy="584775"/>
          </a:xfrm>
          <a:prstGeom prst="rect">
            <a:avLst/>
          </a:prstGeom>
          <a:noFill/>
          <a:effectLst/>
        </p:spPr>
        <p:txBody>
          <a:bodyPr wrap="square" rtlCol="0">
            <a:spAutoFit/>
          </a:bodyPr>
          <a:lstStyle/>
          <a:p>
            <a:pPr algn="dist"/>
            <a:r>
              <a:rPr lang="zh-CN" altLang="en-US" sz="3200" dirty="0" smtClean="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rPr>
              <a:t>项目管理计划：项目责任</a:t>
            </a:r>
            <a:endParaRPr lang="en-US" altLang="zh-CN" sz="3200" dirty="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endParaRPr>
          </a:p>
        </p:txBody>
      </p:sp>
      <p:grpSp>
        <p:nvGrpSpPr>
          <p:cNvPr id="32" name="Group 39"/>
          <p:cNvGrpSpPr/>
          <p:nvPr/>
        </p:nvGrpSpPr>
        <p:grpSpPr>
          <a:xfrm>
            <a:off x="1757239" y="1897251"/>
            <a:ext cx="2958963" cy="3058172"/>
            <a:chOff x="849666" y="1269514"/>
            <a:chExt cx="4597624" cy="4751774"/>
          </a:xfrm>
        </p:grpSpPr>
        <p:sp>
          <p:nvSpPr>
            <p:cNvPr id="33" name="Arc 5"/>
            <p:cNvSpPr/>
            <p:nvPr/>
          </p:nvSpPr>
          <p:spPr>
            <a:xfrm>
              <a:off x="849666" y="1433424"/>
              <a:ext cx="4587864" cy="4587864"/>
            </a:xfrm>
            <a:prstGeom prst="arc">
              <a:avLst>
                <a:gd name="adj1" fmla="val 20230496"/>
                <a:gd name="adj2" fmla="val 21370915"/>
              </a:avLst>
            </a:prstGeom>
            <a:noFill/>
            <a:ln w="285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4" name="Arc 6"/>
            <p:cNvSpPr/>
            <p:nvPr/>
          </p:nvSpPr>
          <p:spPr>
            <a:xfrm>
              <a:off x="859426" y="1433424"/>
              <a:ext cx="4587864" cy="4587864"/>
            </a:xfrm>
            <a:prstGeom prst="arc">
              <a:avLst>
                <a:gd name="adj1" fmla="val 43325"/>
                <a:gd name="adj2" fmla="val 3696807"/>
              </a:avLst>
            </a:prstGeom>
            <a:noFill/>
            <a:ln w="285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5" name="Oval 7"/>
            <p:cNvSpPr/>
            <p:nvPr/>
          </p:nvSpPr>
          <p:spPr>
            <a:xfrm>
              <a:off x="1155689" y="1729688"/>
              <a:ext cx="3995334" cy="399533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6" name="Oval 8"/>
            <p:cNvSpPr/>
            <p:nvPr/>
          </p:nvSpPr>
          <p:spPr>
            <a:xfrm>
              <a:off x="1511761" y="2085760"/>
              <a:ext cx="3283189" cy="3283189"/>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7" name="Oval 9"/>
            <p:cNvSpPr/>
            <p:nvPr/>
          </p:nvSpPr>
          <p:spPr>
            <a:xfrm>
              <a:off x="1871473" y="2445471"/>
              <a:ext cx="2563766" cy="256376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8" name="Oval 10"/>
            <p:cNvSpPr/>
            <p:nvPr/>
          </p:nvSpPr>
          <p:spPr>
            <a:xfrm>
              <a:off x="2172453" y="2759926"/>
              <a:ext cx="1934857" cy="1934857"/>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9" name="Oval 11"/>
            <p:cNvSpPr/>
            <p:nvPr/>
          </p:nvSpPr>
          <p:spPr>
            <a:xfrm>
              <a:off x="2437092" y="3024566"/>
              <a:ext cx="1405578" cy="140557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40" name="Oval 12"/>
            <p:cNvSpPr/>
            <p:nvPr/>
          </p:nvSpPr>
          <p:spPr>
            <a:xfrm>
              <a:off x="2665468" y="3252941"/>
              <a:ext cx="948827" cy="948827"/>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41" name="Oval 13"/>
            <p:cNvSpPr/>
            <p:nvPr/>
          </p:nvSpPr>
          <p:spPr>
            <a:xfrm>
              <a:off x="2899637" y="3487111"/>
              <a:ext cx="480488" cy="48048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nvGrpSpPr>
            <p:cNvPr id="42" name="Group 14"/>
            <p:cNvGrpSpPr/>
            <p:nvPr/>
          </p:nvGrpSpPr>
          <p:grpSpPr>
            <a:xfrm rot="18972328" flipH="1">
              <a:off x="1710884" y="1269514"/>
              <a:ext cx="907690" cy="2899257"/>
              <a:chOff x="943993" y="1899821"/>
              <a:chExt cx="584445" cy="1866782"/>
            </a:xfrm>
            <a:effectLst>
              <a:outerShdw blurRad="76200" dir="18900000" sy="23000" kx="-1200000" algn="bl" rotWithShape="0">
                <a:prstClr val="black">
                  <a:alpha val="20000"/>
                </a:prstClr>
              </a:outerShdw>
            </a:effectLst>
          </p:grpSpPr>
          <p:sp>
            <p:nvSpPr>
              <p:cNvPr id="44" name="Freeform: Shape 15"/>
              <p:cNvSpPr/>
              <p:nvPr/>
            </p:nvSpPr>
            <p:spPr>
              <a:xfrm>
                <a:off x="1186649" y="1973314"/>
                <a:ext cx="44388" cy="1793289"/>
              </a:xfrm>
              <a:custGeom>
                <a:avLst/>
                <a:gdLst>
                  <a:gd name="connsiteX0" fmla="*/ 44388 w 44388"/>
                  <a:gd name="connsiteY0" fmla="*/ 0 h 1793289"/>
                  <a:gd name="connsiteX1" fmla="*/ 44388 w 44388"/>
                  <a:gd name="connsiteY1" fmla="*/ 1793289 h 1793289"/>
                  <a:gd name="connsiteX2" fmla="*/ 0 w 44388"/>
                  <a:gd name="connsiteY2" fmla="*/ 1748901 h 1793289"/>
                  <a:gd name="connsiteX3" fmla="*/ 0 w 44388"/>
                  <a:gd name="connsiteY3" fmla="*/ 44388 h 1793289"/>
                  <a:gd name="connsiteX4" fmla="*/ 44388 w 44388"/>
                  <a:gd name="connsiteY4" fmla="*/ 0 h 179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8" h="1793289">
                    <a:moveTo>
                      <a:pt x="44388" y="0"/>
                    </a:moveTo>
                    <a:lnTo>
                      <a:pt x="44388" y="1793289"/>
                    </a:lnTo>
                    <a:cubicBezTo>
                      <a:pt x="19873" y="1793289"/>
                      <a:pt x="0" y="1773416"/>
                      <a:pt x="0" y="1748901"/>
                    </a:cubicBezTo>
                    <a:lnTo>
                      <a:pt x="0" y="44388"/>
                    </a:lnTo>
                    <a:cubicBezTo>
                      <a:pt x="0" y="19873"/>
                      <a:pt x="19873" y="0"/>
                      <a:pt x="44388"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45" name="Freeform: Shape 16"/>
              <p:cNvSpPr/>
              <p:nvPr/>
            </p:nvSpPr>
            <p:spPr>
              <a:xfrm flipH="1">
                <a:off x="1231038" y="1973313"/>
                <a:ext cx="44388" cy="1793289"/>
              </a:xfrm>
              <a:custGeom>
                <a:avLst/>
                <a:gdLst>
                  <a:gd name="connsiteX0" fmla="*/ 44388 w 44388"/>
                  <a:gd name="connsiteY0" fmla="*/ 0 h 1793289"/>
                  <a:gd name="connsiteX1" fmla="*/ 44388 w 44388"/>
                  <a:gd name="connsiteY1" fmla="*/ 1793289 h 1793289"/>
                  <a:gd name="connsiteX2" fmla="*/ 0 w 44388"/>
                  <a:gd name="connsiteY2" fmla="*/ 1748901 h 1793289"/>
                  <a:gd name="connsiteX3" fmla="*/ 0 w 44388"/>
                  <a:gd name="connsiteY3" fmla="*/ 44388 h 1793289"/>
                  <a:gd name="connsiteX4" fmla="*/ 44388 w 44388"/>
                  <a:gd name="connsiteY4" fmla="*/ 0 h 179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8" h="1793289">
                    <a:moveTo>
                      <a:pt x="44388" y="0"/>
                    </a:moveTo>
                    <a:lnTo>
                      <a:pt x="44388" y="1793289"/>
                    </a:lnTo>
                    <a:cubicBezTo>
                      <a:pt x="19873" y="1793289"/>
                      <a:pt x="0" y="1773416"/>
                      <a:pt x="0" y="1748901"/>
                    </a:cubicBezTo>
                    <a:lnTo>
                      <a:pt x="0" y="44388"/>
                    </a:lnTo>
                    <a:cubicBezTo>
                      <a:pt x="0" y="19873"/>
                      <a:pt x="19873" y="0"/>
                      <a:pt x="4438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46" name="Parallelogram 17"/>
              <p:cNvSpPr/>
              <p:nvPr/>
            </p:nvSpPr>
            <p:spPr>
              <a:xfrm rot="16200000" flipV="1">
                <a:off x="1159899" y="1993153"/>
                <a:ext cx="461872" cy="275207"/>
              </a:xfrm>
              <a:prstGeom prst="parallelogram">
                <a:avLst>
                  <a:gd name="adj" fmla="val 57754"/>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47" name="Parallelogram 18"/>
              <p:cNvSpPr/>
              <p:nvPr/>
            </p:nvSpPr>
            <p:spPr>
              <a:xfrm rot="5400000" flipH="1" flipV="1">
                <a:off x="834385" y="2009429"/>
                <a:ext cx="461872" cy="242655"/>
              </a:xfrm>
              <a:prstGeom prst="parallelogram">
                <a:avLst>
                  <a:gd name="adj" fmla="val 65071"/>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sp>
          <p:nvSpPr>
            <p:cNvPr id="43" name="Arc 19"/>
            <p:cNvSpPr/>
            <p:nvPr/>
          </p:nvSpPr>
          <p:spPr>
            <a:xfrm>
              <a:off x="849666" y="1433424"/>
              <a:ext cx="4587864" cy="4587864"/>
            </a:xfrm>
            <a:prstGeom prst="arc">
              <a:avLst>
                <a:gd name="adj1" fmla="val 19067119"/>
                <a:gd name="adj2" fmla="val 19881577"/>
              </a:avLst>
            </a:prstGeom>
            <a:noFill/>
            <a:ln w="28575" cap="rnd">
              <a:solidFill>
                <a:schemeClr val="accent3"/>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grpSp>
        <p:nvGrpSpPr>
          <p:cNvPr id="48" name="Group 20"/>
          <p:cNvGrpSpPr/>
          <p:nvPr/>
        </p:nvGrpSpPr>
        <p:grpSpPr>
          <a:xfrm>
            <a:off x="5671107" y="4695750"/>
            <a:ext cx="393905" cy="369999"/>
            <a:chOff x="2824761" y="1419473"/>
            <a:chExt cx="496888" cy="466725"/>
          </a:xfrm>
          <a:solidFill>
            <a:schemeClr val="accent2"/>
          </a:solidFill>
        </p:grpSpPr>
        <p:sp>
          <p:nvSpPr>
            <p:cNvPr id="49" name="Oval 21"/>
            <p:cNvSpPr>
              <a:spLocks/>
            </p:cNvSpPr>
            <p:nvPr/>
          </p:nvSpPr>
          <p:spPr bwMode="auto">
            <a:xfrm>
              <a:off x="3066061" y="1676648"/>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50" name="Freeform: Shape 22"/>
            <p:cNvSpPr>
              <a:spLocks/>
            </p:cNvSpPr>
            <p:nvPr/>
          </p:nvSpPr>
          <p:spPr bwMode="auto">
            <a:xfrm>
              <a:off x="2824761" y="1419473"/>
              <a:ext cx="496888" cy="466725"/>
            </a:xfrm>
            <a:custGeom>
              <a:avLst/>
              <a:gdLst>
                <a:gd name="T0" fmla="*/ 116 w 132"/>
                <a:gd name="T1" fmla="*/ 48 h 124"/>
                <a:gd name="T2" fmla="*/ 116 w 132"/>
                <a:gd name="T3" fmla="*/ 22 h 124"/>
                <a:gd name="T4" fmla="*/ 104 w 132"/>
                <a:gd name="T5" fmla="*/ 0 h 124"/>
                <a:gd name="T6" fmla="*/ 22 w 132"/>
                <a:gd name="T7" fmla="*/ 0 h 124"/>
                <a:gd name="T8" fmla="*/ 0 w 132"/>
                <a:gd name="T9" fmla="*/ 102 h 124"/>
                <a:gd name="T10" fmla="*/ 94 w 132"/>
                <a:gd name="T11" fmla="*/ 124 h 124"/>
                <a:gd name="T12" fmla="*/ 116 w 132"/>
                <a:gd name="T13" fmla="*/ 96 h 124"/>
                <a:gd name="T14" fmla="*/ 116 w 132"/>
                <a:gd name="T15" fmla="*/ 48 h 124"/>
                <a:gd name="T16" fmla="*/ 88 w 132"/>
                <a:gd name="T17" fmla="*/ 8 h 124"/>
                <a:gd name="T18" fmla="*/ 108 w 132"/>
                <a:gd name="T19" fmla="*/ 12 h 124"/>
                <a:gd name="T20" fmla="*/ 108 w 132"/>
                <a:gd name="T21" fmla="*/ 24 h 124"/>
                <a:gd name="T22" fmla="*/ 104 w 132"/>
                <a:gd name="T23" fmla="*/ 36 h 124"/>
                <a:gd name="T24" fmla="*/ 104 w 132"/>
                <a:gd name="T25" fmla="*/ 32 h 124"/>
                <a:gd name="T26" fmla="*/ 104 w 132"/>
                <a:gd name="T27" fmla="*/ 16 h 124"/>
                <a:gd name="T28" fmla="*/ 16 w 132"/>
                <a:gd name="T29" fmla="*/ 12 h 124"/>
                <a:gd name="T30" fmla="*/ 12 w 132"/>
                <a:gd name="T31" fmla="*/ 24 h 124"/>
                <a:gd name="T32" fmla="*/ 8 w 132"/>
                <a:gd name="T33" fmla="*/ 22 h 124"/>
                <a:gd name="T34" fmla="*/ 100 w 132"/>
                <a:gd name="T35" fmla="*/ 20 h 124"/>
                <a:gd name="T36" fmla="*/ 16 w 132"/>
                <a:gd name="T37" fmla="*/ 16 h 124"/>
                <a:gd name="T38" fmla="*/ 100 w 132"/>
                <a:gd name="T39" fmla="*/ 20 h 124"/>
                <a:gd name="T40" fmla="*/ 100 w 132"/>
                <a:gd name="T41" fmla="*/ 28 h 124"/>
                <a:gd name="T42" fmla="*/ 16 w 132"/>
                <a:gd name="T43" fmla="*/ 24 h 124"/>
                <a:gd name="T44" fmla="*/ 100 w 132"/>
                <a:gd name="T45" fmla="*/ 32 h 124"/>
                <a:gd name="T46" fmla="*/ 88 w 132"/>
                <a:gd name="T47" fmla="*/ 36 h 124"/>
                <a:gd name="T48" fmla="*/ 16 w 132"/>
                <a:gd name="T49" fmla="*/ 35 h 124"/>
                <a:gd name="T50" fmla="*/ 100 w 132"/>
                <a:gd name="T51" fmla="*/ 32 h 124"/>
                <a:gd name="T52" fmla="*/ 94 w 132"/>
                <a:gd name="T53" fmla="*/ 116 h 124"/>
                <a:gd name="T54" fmla="*/ 8 w 132"/>
                <a:gd name="T55" fmla="*/ 102 h 124"/>
                <a:gd name="T56" fmla="*/ 22 w 132"/>
                <a:gd name="T57" fmla="*/ 44 h 124"/>
                <a:gd name="T58" fmla="*/ 104 w 132"/>
                <a:gd name="T59" fmla="*/ 44 h 124"/>
                <a:gd name="T60" fmla="*/ 108 w 132"/>
                <a:gd name="T61" fmla="*/ 56 h 124"/>
                <a:gd name="T62" fmla="*/ 52 w 132"/>
                <a:gd name="T63" fmla="*/ 76 h 124"/>
                <a:gd name="T64" fmla="*/ 108 w 132"/>
                <a:gd name="T65" fmla="*/ 96 h 124"/>
                <a:gd name="T66" fmla="*/ 114 w 132"/>
                <a:gd name="T67" fmla="*/ 88 h 124"/>
                <a:gd name="T68" fmla="*/ 60 w 132"/>
                <a:gd name="T69" fmla="*/ 76 h 124"/>
                <a:gd name="T70" fmla="*/ 108 w 132"/>
                <a:gd name="T71" fmla="*/ 64 h 124"/>
                <a:gd name="T72" fmla="*/ 116 w 132"/>
                <a:gd name="T73" fmla="*/ 59 h 124"/>
                <a:gd name="T74" fmla="*/ 120 w 132"/>
                <a:gd name="T75" fmla="*/ 7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24">
                  <a:moveTo>
                    <a:pt x="116" y="48"/>
                  </a:moveTo>
                  <a:cubicBezTo>
                    <a:pt x="116" y="48"/>
                    <a:pt x="116" y="48"/>
                    <a:pt x="116" y="48"/>
                  </a:cubicBezTo>
                  <a:cubicBezTo>
                    <a:pt x="116" y="24"/>
                    <a:pt x="116" y="24"/>
                    <a:pt x="116" y="24"/>
                  </a:cubicBezTo>
                  <a:cubicBezTo>
                    <a:pt x="116" y="22"/>
                    <a:pt x="116" y="22"/>
                    <a:pt x="116" y="22"/>
                  </a:cubicBezTo>
                  <a:cubicBezTo>
                    <a:pt x="116" y="12"/>
                    <a:pt x="116" y="12"/>
                    <a:pt x="116" y="12"/>
                  </a:cubicBezTo>
                  <a:cubicBezTo>
                    <a:pt x="116" y="6"/>
                    <a:pt x="111" y="0"/>
                    <a:pt x="104" y="0"/>
                  </a:cubicBezTo>
                  <a:cubicBezTo>
                    <a:pt x="88" y="0"/>
                    <a:pt x="88" y="0"/>
                    <a:pt x="88" y="0"/>
                  </a:cubicBezTo>
                  <a:cubicBezTo>
                    <a:pt x="22" y="0"/>
                    <a:pt x="22" y="0"/>
                    <a:pt x="22" y="0"/>
                  </a:cubicBezTo>
                  <a:cubicBezTo>
                    <a:pt x="10" y="0"/>
                    <a:pt x="0" y="10"/>
                    <a:pt x="0" y="22"/>
                  </a:cubicBezTo>
                  <a:cubicBezTo>
                    <a:pt x="0" y="102"/>
                    <a:pt x="0" y="102"/>
                    <a:pt x="0" y="102"/>
                  </a:cubicBezTo>
                  <a:cubicBezTo>
                    <a:pt x="0" y="115"/>
                    <a:pt x="10" y="124"/>
                    <a:pt x="22" y="124"/>
                  </a:cubicBezTo>
                  <a:cubicBezTo>
                    <a:pt x="94" y="124"/>
                    <a:pt x="94" y="124"/>
                    <a:pt x="94" y="124"/>
                  </a:cubicBezTo>
                  <a:cubicBezTo>
                    <a:pt x="107" y="124"/>
                    <a:pt x="116" y="115"/>
                    <a:pt x="116" y="102"/>
                  </a:cubicBezTo>
                  <a:cubicBezTo>
                    <a:pt x="116" y="96"/>
                    <a:pt x="116" y="96"/>
                    <a:pt x="116" y="96"/>
                  </a:cubicBezTo>
                  <a:cubicBezTo>
                    <a:pt x="116" y="96"/>
                    <a:pt x="116" y="96"/>
                    <a:pt x="116" y="96"/>
                  </a:cubicBezTo>
                  <a:cubicBezTo>
                    <a:pt x="132" y="84"/>
                    <a:pt x="132" y="60"/>
                    <a:pt x="116" y="48"/>
                  </a:cubicBezTo>
                  <a:close/>
                  <a:moveTo>
                    <a:pt x="22" y="8"/>
                  </a:moveTo>
                  <a:cubicBezTo>
                    <a:pt x="88" y="8"/>
                    <a:pt x="88" y="8"/>
                    <a:pt x="88" y="8"/>
                  </a:cubicBezTo>
                  <a:cubicBezTo>
                    <a:pt x="104" y="8"/>
                    <a:pt x="104" y="8"/>
                    <a:pt x="104" y="8"/>
                  </a:cubicBezTo>
                  <a:cubicBezTo>
                    <a:pt x="107" y="8"/>
                    <a:pt x="108" y="10"/>
                    <a:pt x="108" y="12"/>
                  </a:cubicBezTo>
                  <a:cubicBezTo>
                    <a:pt x="108" y="22"/>
                    <a:pt x="108" y="22"/>
                    <a:pt x="108" y="22"/>
                  </a:cubicBezTo>
                  <a:cubicBezTo>
                    <a:pt x="108" y="24"/>
                    <a:pt x="108" y="24"/>
                    <a:pt x="108" y="24"/>
                  </a:cubicBezTo>
                  <a:cubicBezTo>
                    <a:pt x="108" y="37"/>
                    <a:pt x="108" y="37"/>
                    <a:pt x="108" y="37"/>
                  </a:cubicBezTo>
                  <a:cubicBezTo>
                    <a:pt x="107" y="37"/>
                    <a:pt x="106" y="36"/>
                    <a:pt x="104" y="36"/>
                  </a:cubicBezTo>
                  <a:cubicBezTo>
                    <a:pt x="104" y="36"/>
                    <a:pt x="104" y="36"/>
                    <a:pt x="104" y="36"/>
                  </a:cubicBezTo>
                  <a:cubicBezTo>
                    <a:pt x="104" y="32"/>
                    <a:pt x="104" y="32"/>
                    <a:pt x="104" y="32"/>
                  </a:cubicBezTo>
                  <a:cubicBezTo>
                    <a:pt x="104" y="24"/>
                    <a:pt x="104" y="24"/>
                    <a:pt x="104" y="24"/>
                  </a:cubicBezTo>
                  <a:cubicBezTo>
                    <a:pt x="104" y="16"/>
                    <a:pt x="104" y="16"/>
                    <a:pt x="104" y="16"/>
                  </a:cubicBezTo>
                  <a:cubicBezTo>
                    <a:pt x="104" y="14"/>
                    <a:pt x="103" y="12"/>
                    <a:pt x="100" y="12"/>
                  </a:cubicBezTo>
                  <a:cubicBezTo>
                    <a:pt x="16" y="12"/>
                    <a:pt x="16" y="12"/>
                    <a:pt x="16" y="12"/>
                  </a:cubicBezTo>
                  <a:cubicBezTo>
                    <a:pt x="14" y="12"/>
                    <a:pt x="12" y="14"/>
                    <a:pt x="12" y="16"/>
                  </a:cubicBezTo>
                  <a:cubicBezTo>
                    <a:pt x="12" y="24"/>
                    <a:pt x="12" y="24"/>
                    <a:pt x="12" y="24"/>
                  </a:cubicBezTo>
                  <a:cubicBezTo>
                    <a:pt x="12" y="32"/>
                    <a:pt x="12" y="32"/>
                    <a:pt x="12" y="32"/>
                  </a:cubicBezTo>
                  <a:cubicBezTo>
                    <a:pt x="10" y="30"/>
                    <a:pt x="8" y="26"/>
                    <a:pt x="8" y="22"/>
                  </a:cubicBezTo>
                  <a:cubicBezTo>
                    <a:pt x="8" y="15"/>
                    <a:pt x="15" y="8"/>
                    <a:pt x="22" y="8"/>
                  </a:cubicBezTo>
                  <a:close/>
                  <a:moveTo>
                    <a:pt x="100" y="20"/>
                  </a:moveTo>
                  <a:cubicBezTo>
                    <a:pt x="16" y="20"/>
                    <a:pt x="16" y="20"/>
                    <a:pt x="16" y="20"/>
                  </a:cubicBezTo>
                  <a:cubicBezTo>
                    <a:pt x="16" y="16"/>
                    <a:pt x="16" y="16"/>
                    <a:pt x="16" y="16"/>
                  </a:cubicBezTo>
                  <a:cubicBezTo>
                    <a:pt x="100" y="16"/>
                    <a:pt x="100" y="16"/>
                    <a:pt x="100" y="16"/>
                  </a:cubicBezTo>
                  <a:lnTo>
                    <a:pt x="100" y="20"/>
                  </a:lnTo>
                  <a:close/>
                  <a:moveTo>
                    <a:pt x="100" y="24"/>
                  </a:moveTo>
                  <a:cubicBezTo>
                    <a:pt x="100" y="28"/>
                    <a:pt x="100" y="28"/>
                    <a:pt x="100" y="28"/>
                  </a:cubicBezTo>
                  <a:cubicBezTo>
                    <a:pt x="16" y="28"/>
                    <a:pt x="16" y="28"/>
                    <a:pt x="16" y="28"/>
                  </a:cubicBezTo>
                  <a:cubicBezTo>
                    <a:pt x="16" y="24"/>
                    <a:pt x="16" y="24"/>
                    <a:pt x="16" y="24"/>
                  </a:cubicBezTo>
                  <a:lnTo>
                    <a:pt x="100" y="24"/>
                  </a:lnTo>
                  <a:close/>
                  <a:moveTo>
                    <a:pt x="100" y="32"/>
                  </a:moveTo>
                  <a:cubicBezTo>
                    <a:pt x="100" y="36"/>
                    <a:pt x="100" y="36"/>
                    <a:pt x="100" y="36"/>
                  </a:cubicBezTo>
                  <a:cubicBezTo>
                    <a:pt x="88" y="36"/>
                    <a:pt x="88" y="36"/>
                    <a:pt x="88" y="36"/>
                  </a:cubicBezTo>
                  <a:cubicBezTo>
                    <a:pt x="22" y="36"/>
                    <a:pt x="22" y="36"/>
                    <a:pt x="22" y="36"/>
                  </a:cubicBezTo>
                  <a:cubicBezTo>
                    <a:pt x="20" y="36"/>
                    <a:pt x="18" y="36"/>
                    <a:pt x="16" y="35"/>
                  </a:cubicBezTo>
                  <a:cubicBezTo>
                    <a:pt x="16" y="32"/>
                    <a:pt x="16" y="32"/>
                    <a:pt x="16" y="32"/>
                  </a:cubicBezTo>
                  <a:lnTo>
                    <a:pt x="100" y="32"/>
                  </a:lnTo>
                  <a:close/>
                  <a:moveTo>
                    <a:pt x="108" y="102"/>
                  </a:moveTo>
                  <a:cubicBezTo>
                    <a:pt x="108" y="110"/>
                    <a:pt x="102" y="116"/>
                    <a:pt x="94" y="116"/>
                  </a:cubicBezTo>
                  <a:cubicBezTo>
                    <a:pt x="22" y="116"/>
                    <a:pt x="22" y="116"/>
                    <a:pt x="22" y="116"/>
                  </a:cubicBezTo>
                  <a:cubicBezTo>
                    <a:pt x="15" y="116"/>
                    <a:pt x="8" y="110"/>
                    <a:pt x="8" y="102"/>
                  </a:cubicBezTo>
                  <a:cubicBezTo>
                    <a:pt x="8" y="39"/>
                    <a:pt x="8" y="39"/>
                    <a:pt x="8" y="39"/>
                  </a:cubicBezTo>
                  <a:cubicBezTo>
                    <a:pt x="12" y="43"/>
                    <a:pt x="17" y="44"/>
                    <a:pt x="22" y="44"/>
                  </a:cubicBezTo>
                  <a:cubicBezTo>
                    <a:pt x="88" y="44"/>
                    <a:pt x="88" y="44"/>
                    <a:pt x="88" y="44"/>
                  </a:cubicBezTo>
                  <a:cubicBezTo>
                    <a:pt x="104" y="44"/>
                    <a:pt x="104" y="44"/>
                    <a:pt x="104" y="44"/>
                  </a:cubicBezTo>
                  <a:cubicBezTo>
                    <a:pt x="107" y="44"/>
                    <a:pt x="108" y="46"/>
                    <a:pt x="108" y="48"/>
                  </a:cubicBezTo>
                  <a:cubicBezTo>
                    <a:pt x="108" y="56"/>
                    <a:pt x="108" y="56"/>
                    <a:pt x="108" y="56"/>
                  </a:cubicBezTo>
                  <a:cubicBezTo>
                    <a:pt x="72" y="56"/>
                    <a:pt x="72" y="56"/>
                    <a:pt x="72" y="56"/>
                  </a:cubicBezTo>
                  <a:cubicBezTo>
                    <a:pt x="61" y="56"/>
                    <a:pt x="52" y="65"/>
                    <a:pt x="52" y="76"/>
                  </a:cubicBezTo>
                  <a:cubicBezTo>
                    <a:pt x="52" y="87"/>
                    <a:pt x="61" y="96"/>
                    <a:pt x="72" y="96"/>
                  </a:cubicBezTo>
                  <a:cubicBezTo>
                    <a:pt x="108" y="96"/>
                    <a:pt x="108" y="96"/>
                    <a:pt x="108" y="96"/>
                  </a:cubicBezTo>
                  <a:lnTo>
                    <a:pt x="108" y="102"/>
                  </a:lnTo>
                  <a:close/>
                  <a:moveTo>
                    <a:pt x="114" y="88"/>
                  </a:moveTo>
                  <a:cubicBezTo>
                    <a:pt x="72" y="88"/>
                    <a:pt x="72" y="88"/>
                    <a:pt x="72" y="88"/>
                  </a:cubicBezTo>
                  <a:cubicBezTo>
                    <a:pt x="66" y="88"/>
                    <a:pt x="60" y="83"/>
                    <a:pt x="60" y="76"/>
                  </a:cubicBezTo>
                  <a:cubicBezTo>
                    <a:pt x="60" y="70"/>
                    <a:pt x="66" y="64"/>
                    <a:pt x="72" y="64"/>
                  </a:cubicBezTo>
                  <a:cubicBezTo>
                    <a:pt x="108" y="64"/>
                    <a:pt x="108" y="64"/>
                    <a:pt x="108" y="64"/>
                  </a:cubicBezTo>
                  <a:cubicBezTo>
                    <a:pt x="111" y="64"/>
                    <a:pt x="113" y="63"/>
                    <a:pt x="115" y="61"/>
                  </a:cubicBezTo>
                  <a:cubicBezTo>
                    <a:pt x="115" y="61"/>
                    <a:pt x="116" y="60"/>
                    <a:pt x="116" y="59"/>
                  </a:cubicBezTo>
                  <a:cubicBezTo>
                    <a:pt x="116" y="59"/>
                    <a:pt x="116" y="59"/>
                    <a:pt x="116" y="59"/>
                  </a:cubicBezTo>
                  <a:cubicBezTo>
                    <a:pt x="119" y="63"/>
                    <a:pt x="120" y="67"/>
                    <a:pt x="120" y="72"/>
                  </a:cubicBezTo>
                  <a:cubicBezTo>
                    <a:pt x="120" y="79"/>
                    <a:pt x="118" y="84"/>
                    <a:pt x="11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grpSp>
      <p:grpSp>
        <p:nvGrpSpPr>
          <p:cNvPr id="51" name="Group 23"/>
          <p:cNvGrpSpPr/>
          <p:nvPr/>
        </p:nvGrpSpPr>
        <p:grpSpPr>
          <a:xfrm>
            <a:off x="5677399" y="3910263"/>
            <a:ext cx="381323" cy="382581"/>
            <a:chOff x="1567461" y="2198935"/>
            <a:chExt cx="481013" cy="482600"/>
          </a:xfrm>
          <a:solidFill>
            <a:schemeClr val="accent3"/>
          </a:solidFill>
        </p:grpSpPr>
        <p:sp>
          <p:nvSpPr>
            <p:cNvPr id="52" name="Freeform: Shape 24"/>
            <p:cNvSpPr>
              <a:spLocks/>
            </p:cNvSpPr>
            <p:nvPr/>
          </p:nvSpPr>
          <p:spPr bwMode="auto">
            <a:xfrm>
              <a:off x="1567461" y="2198935"/>
              <a:ext cx="481013" cy="482600"/>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2 h 128"/>
                <a:gd name="T18" fmla="*/ 15 w 128"/>
                <a:gd name="T19" fmla="*/ 22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2 w 128"/>
                <a:gd name="T31" fmla="*/ 113 h 128"/>
                <a:gd name="T32" fmla="*/ 33 w 128"/>
                <a:gd name="T33" fmla="*/ 114 h 128"/>
                <a:gd name="T34" fmla="*/ 48 w 128"/>
                <a:gd name="T35" fmla="*/ 109 h 128"/>
                <a:gd name="T36" fmla="*/ 58 w 128"/>
                <a:gd name="T37" fmla="*/ 128 h 128"/>
                <a:gd name="T38" fmla="*/ 77 w 128"/>
                <a:gd name="T39" fmla="*/ 121 h 128"/>
                <a:gd name="T40" fmla="*/ 85 w 128"/>
                <a:gd name="T41" fmla="*/ 107 h 128"/>
                <a:gd name="T42" fmla="*/ 100 w 128"/>
                <a:gd name="T43" fmla="*/ 115 h 128"/>
                <a:gd name="T44" fmla="*/ 113 w 128"/>
                <a:gd name="T45" fmla="*/ 105 h 128"/>
                <a:gd name="T46" fmla="*/ 107 w 128"/>
                <a:gd name="T47" fmla="*/ 85 h 128"/>
                <a:gd name="T48" fmla="*/ 121 w 128"/>
                <a:gd name="T49" fmla="*/ 77 h 128"/>
                <a:gd name="T50" fmla="*/ 128 w 128"/>
                <a:gd name="T51" fmla="*/ 58 h 128"/>
                <a:gd name="T52" fmla="*/ 108 w 128"/>
                <a:gd name="T53" fmla="*/ 72 h 128"/>
                <a:gd name="T54" fmla="*/ 100 w 128"/>
                <a:gd name="T55" fmla="*/ 81 h 128"/>
                <a:gd name="T56" fmla="*/ 107 w 128"/>
                <a:gd name="T57" fmla="*/ 100 h 128"/>
                <a:gd name="T58" fmla="*/ 89 w 128"/>
                <a:gd name="T59" fmla="*/ 100 h 128"/>
                <a:gd name="T60" fmla="*/ 81 w 128"/>
                <a:gd name="T61" fmla="*/ 100 h 128"/>
                <a:gd name="T62" fmla="*/ 72 w 128"/>
                <a:gd name="T63" fmla="*/ 108 h 128"/>
                <a:gd name="T64" fmla="*/ 58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6 h 128"/>
                <a:gd name="T82" fmla="*/ 20 w 128"/>
                <a:gd name="T83" fmla="*/ 28 h 128"/>
                <a:gd name="T84" fmla="*/ 39 w 128"/>
                <a:gd name="T85" fmla="*/ 27 h 128"/>
                <a:gd name="T86" fmla="*/ 46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0 h 128"/>
                <a:gd name="T98" fmla="*/ 100 w 128"/>
                <a:gd name="T99" fmla="*/ 39 h 128"/>
                <a:gd name="T100" fmla="*/ 102 w 128"/>
                <a:gd name="T101" fmla="*/ 51 h 128"/>
                <a:gd name="T102" fmla="*/ 120 w 128"/>
                <a:gd name="T103" fmla="*/ 58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1" y="51"/>
                  </a:moveTo>
                  <a:cubicBezTo>
                    <a:pt x="109" y="48"/>
                    <a:pt x="109" y="48"/>
                    <a:pt x="109" y="48"/>
                  </a:cubicBezTo>
                  <a:cubicBezTo>
                    <a:pt x="109" y="46"/>
                    <a:pt x="108" y="45"/>
                    <a:pt x="107" y="43"/>
                  </a:cubicBezTo>
                  <a:cubicBezTo>
                    <a:pt x="114" y="33"/>
                    <a:pt x="114" y="33"/>
                    <a:pt x="114" y="33"/>
                  </a:cubicBezTo>
                  <a:cubicBezTo>
                    <a:pt x="116" y="29"/>
                    <a:pt x="116" y="25"/>
                    <a:pt x="113" y="22"/>
                  </a:cubicBezTo>
                  <a:cubicBezTo>
                    <a:pt x="105" y="15"/>
                    <a:pt x="105" y="15"/>
                    <a:pt x="105" y="15"/>
                  </a:cubicBezTo>
                  <a:cubicBezTo>
                    <a:pt x="104" y="13"/>
                    <a:pt x="102" y="12"/>
                    <a:pt x="100" y="12"/>
                  </a:cubicBezTo>
                  <a:cubicBezTo>
                    <a:pt x="98" y="12"/>
                    <a:pt x="97" y="13"/>
                    <a:pt x="95" y="14"/>
                  </a:cubicBezTo>
                  <a:cubicBezTo>
                    <a:pt x="85" y="21"/>
                    <a:pt x="85" y="21"/>
                    <a:pt x="85" y="21"/>
                  </a:cubicBezTo>
                  <a:cubicBezTo>
                    <a:pt x="83" y="20"/>
                    <a:pt x="81" y="19"/>
                    <a:pt x="80" y="19"/>
                  </a:cubicBezTo>
                  <a:cubicBezTo>
                    <a:pt x="77" y="6"/>
                    <a:pt x="77" y="6"/>
                    <a:pt x="77" y="6"/>
                  </a:cubicBezTo>
                  <a:cubicBezTo>
                    <a:pt x="76" y="3"/>
                    <a:pt x="73" y="0"/>
                    <a:pt x="69" y="0"/>
                  </a:cubicBezTo>
                  <a:cubicBezTo>
                    <a:pt x="58" y="0"/>
                    <a:pt x="58" y="0"/>
                    <a:pt x="58"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2"/>
                    <a:pt x="28" y="12"/>
                  </a:cubicBezTo>
                  <a:cubicBezTo>
                    <a:pt x="26" y="12"/>
                    <a:pt x="24" y="13"/>
                    <a:pt x="22" y="15"/>
                  </a:cubicBezTo>
                  <a:cubicBezTo>
                    <a:pt x="15" y="22"/>
                    <a:pt x="15" y="22"/>
                    <a:pt x="15" y="22"/>
                  </a:cubicBezTo>
                  <a:cubicBezTo>
                    <a:pt x="12" y="25"/>
                    <a:pt x="12" y="29"/>
                    <a:pt x="14" y="33"/>
                  </a:cubicBezTo>
                  <a:cubicBezTo>
                    <a:pt x="21" y="43"/>
                    <a:pt x="21" y="43"/>
                    <a:pt x="21" y="43"/>
                  </a:cubicBezTo>
                  <a:cubicBezTo>
                    <a:pt x="20" y="45"/>
                    <a:pt x="19" y="46"/>
                    <a:pt x="19" y="48"/>
                  </a:cubicBezTo>
                  <a:cubicBezTo>
                    <a:pt x="6" y="51"/>
                    <a:pt x="6" y="51"/>
                    <a:pt x="6" y="51"/>
                  </a:cubicBezTo>
                  <a:cubicBezTo>
                    <a:pt x="3" y="51"/>
                    <a:pt x="0" y="55"/>
                    <a:pt x="0" y="58"/>
                  </a:cubicBezTo>
                  <a:cubicBezTo>
                    <a:pt x="0" y="69"/>
                    <a:pt x="0" y="69"/>
                    <a:pt x="0" y="69"/>
                  </a:cubicBezTo>
                  <a:cubicBezTo>
                    <a:pt x="0" y="73"/>
                    <a:pt x="3" y="76"/>
                    <a:pt x="6" y="77"/>
                  </a:cubicBezTo>
                  <a:cubicBezTo>
                    <a:pt x="19" y="80"/>
                    <a:pt x="19" y="80"/>
                    <a:pt x="19" y="80"/>
                  </a:cubicBezTo>
                  <a:cubicBezTo>
                    <a:pt x="19" y="81"/>
                    <a:pt x="20" y="83"/>
                    <a:pt x="21" y="85"/>
                  </a:cubicBezTo>
                  <a:cubicBezTo>
                    <a:pt x="14" y="95"/>
                    <a:pt x="14" y="95"/>
                    <a:pt x="14" y="95"/>
                  </a:cubicBezTo>
                  <a:cubicBezTo>
                    <a:pt x="12" y="98"/>
                    <a:pt x="12" y="103"/>
                    <a:pt x="15" y="105"/>
                  </a:cubicBezTo>
                  <a:cubicBezTo>
                    <a:pt x="22" y="113"/>
                    <a:pt x="22" y="113"/>
                    <a:pt x="22"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1"/>
                    <a:pt x="51" y="121"/>
                    <a:pt x="51" y="121"/>
                  </a:cubicBezTo>
                  <a:cubicBezTo>
                    <a:pt x="51" y="125"/>
                    <a:pt x="55" y="128"/>
                    <a:pt x="58" y="128"/>
                  </a:cubicBezTo>
                  <a:cubicBezTo>
                    <a:pt x="69" y="128"/>
                    <a:pt x="69" y="128"/>
                    <a:pt x="69" y="128"/>
                  </a:cubicBezTo>
                  <a:cubicBezTo>
                    <a:pt x="73" y="128"/>
                    <a:pt x="76" y="125"/>
                    <a:pt x="77" y="121"/>
                  </a:cubicBezTo>
                  <a:cubicBezTo>
                    <a:pt x="80" y="109"/>
                    <a:pt x="80" y="109"/>
                    <a:pt x="80" y="109"/>
                  </a:cubicBezTo>
                  <a:cubicBezTo>
                    <a:pt x="81"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1"/>
                    <a:pt x="109" y="80"/>
                  </a:cubicBezTo>
                  <a:cubicBezTo>
                    <a:pt x="121" y="77"/>
                    <a:pt x="121" y="77"/>
                    <a:pt x="121" y="77"/>
                  </a:cubicBezTo>
                  <a:cubicBezTo>
                    <a:pt x="125" y="76"/>
                    <a:pt x="128" y="73"/>
                    <a:pt x="128" y="69"/>
                  </a:cubicBezTo>
                  <a:cubicBezTo>
                    <a:pt x="128" y="58"/>
                    <a:pt x="128" y="58"/>
                    <a:pt x="128" y="58"/>
                  </a:cubicBezTo>
                  <a:cubicBezTo>
                    <a:pt x="128" y="55"/>
                    <a:pt x="125" y="51"/>
                    <a:pt x="121" y="51"/>
                  </a:cubicBezTo>
                  <a:close/>
                  <a:moveTo>
                    <a:pt x="108" y="72"/>
                  </a:moveTo>
                  <a:cubicBezTo>
                    <a:pt x="105" y="72"/>
                    <a:pt x="103" y="74"/>
                    <a:pt x="102" y="77"/>
                  </a:cubicBezTo>
                  <a:cubicBezTo>
                    <a:pt x="101" y="78"/>
                    <a:pt x="101" y="80"/>
                    <a:pt x="100" y="81"/>
                  </a:cubicBezTo>
                  <a:cubicBezTo>
                    <a:pt x="99" y="84"/>
                    <a:pt x="99" y="87"/>
                    <a:pt x="100" y="89"/>
                  </a:cubicBezTo>
                  <a:cubicBezTo>
                    <a:pt x="107" y="100"/>
                    <a:pt x="107" y="100"/>
                    <a:pt x="107" y="100"/>
                  </a:cubicBezTo>
                  <a:cubicBezTo>
                    <a:pt x="100" y="107"/>
                    <a:pt x="100" y="107"/>
                    <a:pt x="100" y="107"/>
                  </a:cubicBezTo>
                  <a:cubicBezTo>
                    <a:pt x="89" y="100"/>
                    <a:pt x="89" y="100"/>
                    <a:pt x="89" y="100"/>
                  </a:cubicBezTo>
                  <a:cubicBezTo>
                    <a:pt x="88" y="99"/>
                    <a:pt x="86" y="99"/>
                    <a:pt x="85" y="99"/>
                  </a:cubicBezTo>
                  <a:cubicBezTo>
                    <a:pt x="84" y="99"/>
                    <a:pt x="82" y="99"/>
                    <a:pt x="81" y="100"/>
                  </a:cubicBezTo>
                  <a:cubicBezTo>
                    <a:pt x="80" y="101"/>
                    <a:pt x="78" y="101"/>
                    <a:pt x="77" y="102"/>
                  </a:cubicBezTo>
                  <a:cubicBezTo>
                    <a:pt x="74" y="103"/>
                    <a:pt x="72" y="105"/>
                    <a:pt x="72" y="108"/>
                  </a:cubicBezTo>
                  <a:cubicBezTo>
                    <a:pt x="69" y="120"/>
                    <a:pt x="69" y="120"/>
                    <a:pt x="69" y="120"/>
                  </a:cubicBezTo>
                  <a:cubicBezTo>
                    <a:pt x="58" y="120"/>
                    <a:pt x="58" y="120"/>
                    <a:pt x="58" y="120"/>
                  </a:cubicBezTo>
                  <a:cubicBezTo>
                    <a:pt x="56" y="108"/>
                    <a:pt x="56" y="108"/>
                    <a:pt x="56" y="108"/>
                  </a:cubicBezTo>
                  <a:cubicBezTo>
                    <a:pt x="55" y="105"/>
                    <a:pt x="53" y="103"/>
                    <a:pt x="51" y="102"/>
                  </a:cubicBezTo>
                  <a:cubicBezTo>
                    <a:pt x="49" y="101"/>
                    <a:pt x="48" y="101"/>
                    <a:pt x="46" y="100"/>
                  </a:cubicBezTo>
                  <a:cubicBezTo>
                    <a:pt x="45" y="99"/>
                    <a:pt x="44" y="99"/>
                    <a:pt x="43" y="99"/>
                  </a:cubicBezTo>
                  <a:cubicBezTo>
                    <a:pt x="41" y="99"/>
                    <a:pt x="40" y="99"/>
                    <a:pt x="39" y="100"/>
                  </a:cubicBezTo>
                  <a:cubicBezTo>
                    <a:pt x="28" y="107"/>
                    <a:pt x="28" y="107"/>
                    <a:pt x="28" y="107"/>
                  </a:cubicBezTo>
                  <a:cubicBezTo>
                    <a:pt x="20" y="100"/>
                    <a:pt x="20" y="100"/>
                    <a:pt x="20" y="100"/>
                  </a:cubicBezTo>
                  <a:cubicBezTo>
                    <a:pt x="27" y="89"/>
                    <a:pt x="27" y="89"/>
                    <a:pt x="27" y="89"/>
                  </a:cubicBezTo>
                  <a:cubicBezTo>
                    <a:pt x="29" y="87"/>
                    <a:pt x="29" y="84"/>
                    <a:pt x="28" y="81"/>
                  </a:cubicBezTo>
                  <a:cubicBezTo>
                    <a:pt x="27" y="80"/>
                    <a:pt x="27" y="78"/>
                    <a:pt x="26" y="77"/>
                  </a:cubicBezTo>
                  <a:cubicBezTo>
                    <a:pt x="25" y="74"/>
                    <a:pt x="23" y="72"/>
                    <a:pt x="20" y="72"/>
                  </a:cubicBezTo>
                  <a:cubicBezTo>
                    <a:pt x="8" y="69"/>
                    <a:pt x="8" y="69"/>
                    <a:pt x="8" y="69"/>
                  </a:cubicBezTo>
                  <a:cubicBezTo>
                    <a:pt x="8" y="58"/>
                    <a:pt x="8" y="58"/>
                    <a:pt x="8" y="58"/>
                  </a:cubicBezTo>
                  <a:cubicBezTo>
                    <a:pt x="20" y="56"/>
                    <a:pt x="20" y="56"/>
                    <a:pt x="20" y="56"/>
                  </a:cubicBezTo>
                  <a:cubicBezTo>
                    <a:pt x="23" y="55"/>
                    <a:pt x="25" y="53"/>
                    <a:pt x="26" y="51"/>
                  </a:cubicBezTo>
                  <a:cubicBezTo>
                    <a:pt x="27" y="49"/>
                    <a:pt x="27" y="48"/>
                    <a:pt x="28" y="46"/>
                  </a:cubicBezTo>
                  <a:cubicBezTo>
                    <a:pt x="29" y="44"/>
                    <a:pt x="29" y="41"/>
                    <a:pt x="27" y="39"/>
                  </a:cubicBezTo>
                  <a:cubicBezTo>
                    <a:pt x="20" y="28"/>
                    <a:pt x="20" y="28"/>
                    <a:pt x="20" y="28"/>
                  </a:cubicBezTo>
                  <a:cubicBezTo>
                    <a:pt x="28" y="20"/>
                    <a:pt x="28" y="20"/>
                    <a:pt x="28" y="20"/>
                  </a:cubicBezTo>
                  <a:cubicBezTo>
                    <a:pt x="39" y="27"/>
                    <a:pt x="39" y="27"/>
                    <a:pt x="39" y="27"/>
                  </a:cubicBezTo>
                  <a:cubicBezTo>
                    <a:pt x="40" y="28"/>
                    <a:pt x="41" y="29"/>
                    <a:pt x="43" y="29"/>
                  </a:cubicBezTo>
                  <a:cubicBezTo>
                    <a:pt x="44" y="29"/>
                    <a:pt x="45" y="28"/>
                    <a:pt x="46" y="28"/>
                  </a:cubicBezTo>
                  <a:cubicBezTo>
                    <a:pt x="48" y="27"/>
                    <a:pt x="49" y="27"/>
                    <a:pt x="51" y="26"/>
                  </a:cubicBezTo>
                  <a:cubicBezTo>
                    <a:pt x="53" y="25"/>
                    <a:pt x="55" y="23"/>
                    <a:pt x="56" y="20"/>
                  </a:cubicBezTo>
                  <a:cubicBezTo>
                    <a:pt x="58" y="8"/>
                    <a:pt x="58" y="8"/>
                    <a:pt x="58" y="8"/>
                  </a:cubicBezTo>
                  <a:cubicBezTo>
                    <a:pt x="69" y="8"/>
                    <a:pt x="69" y="8"/>
                    <a:pt x="69" y="8"/>
                  </a:cubicBezTo>
                  <a:cubicBezTo>
                    <a:pt x="72" y="20"/>
                    <a:pt x="72" y="20"/>
                    <a:pt x="72" y="20"/>
                  </a:cubicBezTo>
                  <a:cubicBezTo>
                    <a:pt x="72" y="23"/>
                    <a:pt x="74" y="25"/>
                    <a:pt x="77" y="26"/>
                  </a:cubicBezTo>
                  <a:cubicBezTo>
                    <a:pt x="78" y="27"/>
                    <a:pt x="80" y="27"/>
                    <a:pt x="81" y="28"/>
                  </a:cubicBezTo>
                  <a:cubicBezTo>
                    <a:pt x="82" y="28"/>
                    <a:pt x="84" y="29"/>
                    <a:pt x="85" y="29"/>
                  </a:cubicBezTo>
                  <a:cubicBezTo>
                    <a:pt x="86" y="29"/>
                    <a:pt x="88" y="28"/>
                    <a:pt x="89" y="27"/>
                  </a:cubicBezTo>
                  <a:cubicBezTo>
                    <a:pt x="100" y="20"/>
                    <a:pt x="100" y="20"/>
                    <a:pt x="100" y="20"/>
                  </a:cubicBezTo>
                  <a:cubicBezTo>
                    <a:pt x="107" y="28"/>
                    <a:pt x="107" y="28"/>
                    <a:pt x="107" y="28"/>
                  </a:cubicBezTo>
                  <a:cubicBezTo>
                    <a:pt x="100" y="39"/>
                    <a:pt x="100" y="39"/>
                    <a:pt x="100" y="39"/>
                  </a:cubicBezTo>
                  <a:cubicBezTo>
                    <a:pt x="99" y="41"/>
                    <a:pt x="99" y="44"/>
                    <a:pt x="100" y="46"/>
                  </a:cubicBezTo>
                  <a:cubicBezTo>
                    <a:pt x="100" y="48"/>
                    <a:pt x="101" y="49"/>
                    <a:pt x="102" y="51"/>
                  </a:cubicBezTo>
                  <a:cubicBezTo>
                    <a:pt x="103" y="53"/>
                    <a:pt x="105" y="55"/>
                    <a:pt x="108" y="56"/>
                  </a:cubicBezTo>
                  <a:cubicBezTo>
                    <a:pt x="120" y="58"/>
                    <a:pt x="120" y="58"/>
                    <a:pt x="120" y="58"/>
                  </a:cubicBezTo>
                  <a:cubicBezTo>
                    <a:pt x="120" y="69"/>
                    <a:pt x="120" y="69"/>
                    <a:pt x="120" y="69"/>
                  </a:cubicBezTo>
                  <a:lnTo>
                    <a:pt x="108"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53" name="Freeform: Shape 25"/>
            <p:cNvSpPr>
              <a:spLocks/>
            </p:cNvSpPr>
            <p:nvPr/>
          </p:nvSpPr>
          <p:spPr bwMode="auto">
            <a:xfrm>
              <a:off x="1702398" y="2335460"/>
              <a:ext cx="209550" cy="211137"/>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2 h 56"/>
                <a:gd name="T12" fmla="*/ 3 w 56"/>
                <a:gd name="T13" fmla="*/ 28 h 56"/>
                <a:gd name="T14" fmla="*/ 28 w 56"/>
                <a:gd name="T15" fmla="*/ 3 h 56"/>
                <a:gd name="T16" fmla="*/ 52 w 56"/>
                <a:gd name="T17" fmla="*/ 28 h 56"/>
                <a:gd name="T18" fmla="*/ 28 w 56"/>
                <a:gd name="T1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2" y="0"/>
                    <a:pt x="0" y="12"/>
                    <a:pt x="0" y="28"/>
                  </a:cubicBezTo>
                  <a:cubicBezTo>
                    <a:pt x="0" y="43"/>
                    <a:pt x="12" y="56"/>
                    <a:pt x="28" y="56"/>
                  </a:cubicBezTo>
                  <a:cubicBezTo>
                    <a:pt x="43" y="56"/>
                    <a:pt x="56" y="43"/>
                    <a:pt x="56" y="28"/>
                  </a:cubicBezTo>
                  <a:cubicBezTo>
                    <a:pt x="56" y="12"/>
                    <a:pt x="43" y="0"/>
                    <a:pt x="28" y="0"/>
                  </a:cubicBezTo>
                  <a:close/>
                  <a:moveTo>
                    <a:pt x="28" y="52"/>
                  </a:moveTo>
                  <a:cubicBezTo>
                    <a:pt x="14" y="52"/>
                    <a:pt x="3" y="41"/>
                    <a:pt x="3" y="28"/>
                  </a:cubicBezTo>
                  <a:cubicBezTo>
                    <a:pt x="3" y="14"/>
                    <a:pt x="14" y="3"/>
                    <a:pt x="28" y="3"/>
                  </a:cubicBezTo>
                  <a:cubicBezTo>
                    <a:pt x="41" y="3"/>
                    <a:pt x="52" y="14"/>
                    <a:pt x="52" y="28"/>
                  </a:cubicBezTo>
                  <a:cubicBezTo>
                    <a:pt x="52" y="41"/>
                    <a:pt x="41" y="52"/>
                    <a:pt x="28"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54" name="Freeform: Shape 26"/>
            <p:cNvSpPr>
              <a:spLocks/>
            </p:cNvSpPr>
            <p:nvPr/>
          </p:nvSpPr>
          <p:spPr bwMode="auto">
            <a:xfrm>
              <a:off x="1746848" y="2379910"/>
              <a:ext cx="120650" cy="120650"/>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2" y="4"/>
                    <a:pt x="28" y="9"/>
                    <a:pt x="28" y="16"/>
                  </a:cubicBezTo>
                  <a:cubicBezTo>
                    <a:pt x="28" y="23"/>
                    <a:pt x="22" y="28"/>
                    <a:pt x="1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grpSp>
      <p:sp>
        <p:nvSpPr>
          <p:cNvPr id="55" name="Freeform: Shape 27"/>
          <p:cNvSpPr>
            <a:spLocks/>
          </p:cNvSpPr>
          <p:nvPr/>
        </p:nvSpPr>
        <p:spPr bwMode="auto">
          <a:xfrm>
            <a:off x="5671106" y="2761920"/>
            <a:ext cx="393908" cy="382581"/>
          </a:xfrm>
          <a:custGeom>
            <a:avLst/>
            <a:gdLst>
              <a:gd name="T0" fmla="*/ 94 w 132"/>
              <a:gd name="T1" fmla="*/ 0 h 128"/>
              <a:gd name="T2" fmla="*/ 56 w 132"/>
              <a:gd name="T3" fmla="*/ 27 h 128"/>
              <a:gd name="T4" fmla="*/ 56 w 132"/>
              <a:gd name="T5" fmla="*/ 27 h 128"/>
              <a:gd name="T6" fmla="*/ 14 w 132"/>
              <a:gd name="T7" fmla="*/ 69 h 128"/>
              <a:gd name="T8" fmla="*/ 1 w 132"/>
              <a:gd name="T9" fmla="*/ 110 h 128"/>
              <a:gd name="T10" fmla="*/ 14 w 132"/>
              <a:gd name="T11" fmla="*/ 128 h 128"/>
              <a:gd name="T12" fmla="*/ 53 w 132"/>
              <a:gd name="T13" fmla="*/ 118 h 128"/>
              <a:gd name="T14" fmla="*/ 121 w 132"/>
              <a:gd name="T15" fmla="*/ 53 h 128"/>
              <a:gd name="T16" fmla="*/ 64 w 132"/>
              <a:gd name="T17" fmla="*/ 95 h 128"/>
              <a:gd name="T18" fmla="*/ 99 w 132"/>
              <a:gd name="T19" fmla="*/ 47 h 128"/>
              <a:gd name="T20" fmla="*/ 95 w 132"/>
              <a:gd name="T21" fmla="*/ 67 h 128"/>
              <a:gd name="T22" fmla="*/ 64 w 132"/>
              <a:gd name="T23" fmla="*/ 98 h 128"/>
              <a:gd name="T24" fmla="*/ 59 w 132"/>
              <a:gd name="T25" fmla="*/ 81 h 128"/>
              <a:gd name="T26" fmla="*/ 46 w 132"/>
              <a:gd name="T27" fmla="*/ 68 h 128"/>
              <a:gd name="T28" fmla="*/ 92 w 132"/>
              <a:gd name="T29" fmla="*/ 36 h 128"/>
              <a:gd name="T30" fmla="*/ 59 w 132"/>
              <a:gd name="T31" fmla="*/ 81 h 128"/>
              <a:gd name="T32" fmla="*/ 31 w 132"/>
              <a:gd name="T33" fmla="*/ 64 h 128"/>
              <a:gd name="T34" fmla="*/ 80 w 132"/>
              <a:gd name="T35" fmla="*/ 28 h 128"/>
              <a:gd name="T36" fmla="*/ 17 w 132"/>
              <a:gd name="T37" fmla="*/ 119 h 128"/>
              <a:gd name="T38" fmla="*/ 8 w 132"/>
              <a:gd name="T39" fmla="*/ 114 h 128"/>
              <a:gd name="T40" fmla="*/ 13 w 132"/>
              <a:gd name="T41" fmla="*/ 96 h 128"/>
              <a:gd name="T42" fmla="*/ 32 w 132"/>
              <a:gd name="T43" fmla="*/ 115 h 128"/>
              <a:gd name="T44" fmla="*/ 36 w 132"/>
              <a:gd name="T45" fmla="*/ 114 h 128"/>
              <a:gd name="T46" fmla="*/ 14 w 132"/>
              <a:gd name="T47" fmla="*/ 92 h 128"/>
              <a:gd name="T48" fmla="*/ 19 w 132"/>
              <a:gd name="T49" fmla="*/ 75 h 128"/>
              <a:gd name="T50" fmla="*/ 52 w 132"/>
              <a:gd name="T51" fmla="*/ 110 h 128"/>
              <a:gd name="T52" fmla="*/ 36 w 132"/>
              <a:gd name="T53" fmla="*/ 114 h 128"/>
              <a:gd name="T54" fmla="*/ 108 w 132"/>
              <a:gd name="T55" fmla="*/ 54 h 128"/>
              <a:gd name="T56" fmla="*/ 98 w 132"/>
              <a:gd name="T57" fmla="*/ 30 h 128"/>
              <a:gd name="T58" fmla="*/ 81 w 132"/>
              <a:gd name="T59" fmla="*/ 13 h 128"/>
              <a:gd name="T60" fmla="*/ 112 w 132"/>
              <a:gd name="T61" fmla="*/ 16 h 128"/>
              <a:gd name="T62" fmla="*/ 115 w 132"/>
              <a:gd name="T63" fmla="*/ 4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128">
                <a:moveTo>
                  <a:pt x="118" y="10"/>
                </a:moveTo>
                <a:cubicBezTo>
                  <a:pt x="111" y="4"/>
                  <a:pt x="102" y="0"/>
                  <a:pt x="94" y="0"/>
                </a:cubicBezTo>
                <a:cubicBezTo>
                  <a:pt x="87" y="0"/>
                  <a:pt x="80" y="3"/>
                  <a:pt x="75" y="7"/>
                </a:cubicBezTo>
                <a:cubicBezTo>
                  <a:pt x="56" y="27"/>
                  <a:pt x="56" y="27"/>
                  <a:pt x="56" y="27"/>
                </a:cubicBezTo>
                <a:cubicBezTo>
                  <a:pt x="56" y="27"/>
                  <a:pt x="56" y="27"/>
                  <a:pt x="56" y="27"/>
                </a:cubicBezTo>
                <a:cubicBezTo>
                  <a:pt x="56" y="27"/>
                  <a:pt x="56" y="27"/>
                  <a:pt x="56" y="27"/>
                </a:cubicBezTo>
                <a:cubicBezTo>
                  <a:pt x="56" y="27"/>
                  <a:pt x="56" y="27"/>
                  <a:pt x="56" y="27"/>
                </a:cubicBezTo>
                <a:cubicBezTo>
                  <a:pt x="14" y="69"/>
                  <a:pt x="14" y="69"/>
                  <a:pt x="14" y="69"/>
                </a:cubicBezTo>
                <a:cubicBezTo>
                  <a:pt x="12" y="71"/>
                  <a:pt x="11" y="73"/>
                  <a:pt x="10" y="76"/>
                </a:cubicBezTo>
                <a:cubicBezTo>
                  <a:pt x="1" y="110"/>
                  <a:pt x="1" y="110"/>
                  <a:pt x="1" y="110"/>
                </a:cubicBezTo>
                <a:cubicBezTo>
                  <a:pt x="1" y="110"/>
                  <a:pt x="0" y="113"/>
                  <a:pt x="0" y="114"/>
                </a:cubicBezTo>
                <a:cubicBezTo>
                  <a:pt x="0" y="122"/>
                  <a:pt x="6" y="128"/>
                  <a:pt x="14" y="128"/>
                </a:cubicBezTo>
                <a:cubicBezTo>
                  <a:pt x="16" y="128"/>
                  <a:pt x="19" y="127"/>
                  <a:pt x="19" y="127"/>
                </a:cubicBezTo>
                <a:cubicBezTo>
                  <a:pt x="53" y="118"/>
                  <a:pt x="53" y="118"/>
                  <a:pt x="53" y="118"/>
                </a:cubicBezTo>
                <a:cubicBezTo>
                  <a:pt x="55" y="117"/>
                  <a:pt x="58" y="116"/>
                  <a:pt x="60" y="114"/>
                </a:cubicBezTo>
                <a:cubicBezTo>
                  <a:pt x="121" y="53"/>
                  <a:pt x="121" y="53"/>
                  <a:pt x="121" y="53"/>
                </a:cubicBezTo>
                <a:cubicBezTo>
                  <a:pt x="132" y="41"/>
                  <a:pt x="130" y="23"/>
                  <a:pt x="118" y="10"/>
                </a:cubicBezTo>
                <a:close/>
                <a:moveTo>
                  <a:pt x="64" y="95"/>
                </a:moveTo>
                <a:cubicBezTo>
                  <a:pt x="64" y="91"/>
                  <a:pt x="63" y="88"/>
                  <a:pt x="61" y="85"/>
                </a:cubicBezTo>
                <a:cubicBezTo>
                  <a:pt x="99" y="47"/>
                  <a:pt x="99" y="47"/>
                  <a:pt x="99" y="47"/>
                </a:cubicBezTo>
                <a:cubicBezTo>
                  <a:pt x="101" y="54"/>
                  <a:pt x="100" y="62"/>
                  <a:pt x="95" y="67"/>
                </a:cubicBezTo>
                <a:cubicBezTo>
                  <a:pt x="95" y="67"/>
                  <a:pt x="95" y="67"/>
                  <a:pt x="95" y="67"/>
                </a:cubicBezTo>
                <a:cubicBezTo>
                  <a:pt x="95" y="67"/>
                  <a:pt x="95" y="67"/>
                  <a:pt x="95" y="67"/>
                </a:cubicBezTo>
                <a:cubicBezTo>
                  <a:pt x="64" y="98"/>
                  <a:pt x="64" y="98"/>
                  <a:pt x="64" y="98"/>
                </a:cubicBezTo>
                <a:cubicBezTo>
                  <a:pt x="64" y="97"/>
                  <a:pt x="64" y="96"/>
                  <a:pt x="64" y="95"/>
                </a:cubicBezTo>
                <a:close/>
                <a:moveTo>
                  <a:pt x="59" y="81"/>
                </a:moveTo>
                <a:cubicBezTo>
                  <a:pt x="58" y="78"/>
                  <a:pt x="56" y="76"/>
                  <a:pt x="54" y="74"/>
                </a:cubicBezTo>
                <a:cubicBezTo>
                  <a:pt x="52" y="72"/>
                  <a:pt x="49" y="70"/>
                  <a:pt x="46" y="68"/>
                </a:cubicBezTo>
                <a:cubicBezTo>
                  <a:pt x="84" y="30"/>
                  <a:pt x="84" y="30"/>
                  <a:pt x="84" y="30"/>
                </a:cubicBezTo>
                <a:cubicBezTo>
                  <a:pt x="87" y="31"/>
                  <a:pt x="90" y="33"/>
                  <a:pt x="92" y="36"/>
                </a:cubicBezTo>
                <a:cubicBezTo>
                  <a:pt x="95" y="38"/>
                  <a:pt x="96" y="40"/>
                  <a:pt x="98" y="43"/>
                </a:cubicBezTo>
                <a:lnTo>
                  <a:pt x="59" y="81"/>
                </a:lnTo>
                <a:close/>
                <a:moveTo>
                  <a:pt x="42" y="66"/>
                </a:moveTo>
                <a:cubicBezTo>
                  <a:pt x="38" y="65"/>
                  <a:pt x="35" y="64"/>
                  <a:pt x="31" y="64"/>
                </a:cubicBezTo>
                <a:cubicBezTo>
                  <a:pt x="61" y="33"/>
                  <a:pt x="61" y="33"/>
                  <a:pt x="61" y="33"/>
                </a:cubicBezTo>
                <a:cubicBezTo>
                  <a:pt x="66" y="28"/>
                  <a:pt x="73" y="27"/>
                  <a:pt x="80" y="28"/>
                </a:cubicBezTo>
                <a:lnTo>
                  <a:pt x="42" y="66"/>
                </a:lnTo>
                <a:close/>
                <a:moveTo>
                  <a:pt x="17" y="119"/>
                </a:moveTo>
                <a:cubicBezTo>
                  <a:pt x="16" y="119"/>
                  <a:pt x="15" y="120"/>
                  <a:pt x="14" y="120"/>
                </a:cubicBezTo>
                <a:cubicBezTo>
                  <a:pt x="11" y="120"/>
                  <a:pt x="8" y="117"/>
                  <a:pt x="8" y="114"/>
                </a:cubicBezTo>
                <a:cubicBezTo>
                  <a:pt x="8" y="113"/>
                  <a:pt x="8" y="112"/>
                  <a:pt x="9" y="112"/>
                </a:cubicBezTo>
                <a:cubicBezTo>
                  <a:pt x="13" y="96"/>
                  <a:pt x="13" y="96"/>
                  <a:pt x="13" y="96"/>
                </a:cubicBezTo>
                <a:cubicBezTo>
                  <a:pt x="17" y="96"/>
                  <a:pt x="22" y="98"/>
                  <a:pt x="26" y="102"/>
                </a:cubicBezTo>
                <a:cubicBezTo>
                  <a:pt x="30" y="106"/>
                  <a:pt x="32" y="111"/>
                  <a:pt x="32" y="115"/>
                </a:cubicBezTo>
                <a:lnTo>
                  <a:pt x="17" y="119"/>
                </a:lnTo>
                <a:close/>
                <a:moveTo>
                  <a:pt x="36" y="114"/>
                </a:moveTo>
                <a:cubicBezTo>
                  <a:pt x="36" y="109"/>
                  <a:pt x="33" y="103"/>
                  <a:pt x="29" y="99"/>
                </a:cubicBezTo>
                <a:cubicBezTo>
                  <a:pt x="25" y="95"/>
                  <a:pt x="19" y="92"/>
                  <a:pt x="14" y="92"/>
                </a:cubicBezTo>
                <a:cubicBezTo>
                  <a:pt x="18" y="78"/>
                  <a:pt x="18" y="78"/>
                  <a:pt x="18" y="78"/>
                </a:cubicBezTo>
                <a:cubicBezTo>
                  <a:pt x="18" y="77"/>
                  <a:pt x="19" y="76"/>
                  <a:pt x="19" y="75"/>
                </a:cubicBezTo>
                <a:cubicBezTo>
                  <a:pt x="27" y="69"/>
                  <a:pt x="40" y="71"/>
                  <a:pt x="48" y="80"/>
                </a:cubicBezTo>
                <a:cubicBezTo>
                  <a:pt x="57" y="89"/>
                  <a:pt x="59" y="102"/>
                  <a:pt x="52" y="110"/>
                </a:cubicBezTo>
                <a:cubicBezTo>
                  <a:pt x="51" y="110"/>
                  <a:pt x="51" y="110"/>
                  <a:pt x="50" y="111"/>
                </a:cubicBezTo>
                <a:lnTo>
                  <a:pt x="36" y="114"/>
                </a:lnTo>
                <a:close/>
                <a:moveTo>
                  <a:pt x="115" y="47"/>
                </a:moveTo>
                <a:cubicBezTo>
                  <a:pt x="108" y="54"/>
                  <a:pt x="108" y="54"/>
                  <a:pt x="108" y="54"/>
                </a:cubicBezTo>
                <a:cubicBezTo>
                  <a:pt x="108" y="53"/>
                  <a:pt x="108" y="52"/>
                  <a:pt x="108" y="51"/>
                </a:cubicBezTo>
                <a:cubicBezTo>
                  <a:pt x="108" y="43"/>
                  <a:pt x="104" y="36"/>
                  <a:pt x="98" y="30"/>
                </a:cubicBezTo>
                <a:cubicBezTo>
                  <a:pt x="92" y="23"/>
                  <a:pt x="83" y="20"/>
                  <a:pt x="74" y="20"/>
                </a:cubicBezTo>
                <a:cubicBezTo>
                  <a:pt x="81" y="13"/>
                  <a:pt x="81" y="13"/>
                  <a:pt x="81" y="13"/>
                </a:cubicBezTo>
                <a:cubicBezTo>
                  <a:pt x="84" y="10"/>
                  <a:pt x="89" y="8"/>
                  <a:pt x="94" y="8"/>
                </a:cubicBezTo>
                <a:cubicBezTo>
                  <a:pt x="100" y="8"/>
                  <a:pt x="107" y="11"/>
                  <a:pt x="112" y="16"/>
                </a:cubicBezTo>
                <a:cubicBezTo>
                  <a:pt x="117" y="21"/>
                  <a:pt x="120" y="27"/>
                  <a:pt x="120" y="33"/>
                </a:cubicBezTo>
                <a:cubicBezTo>
                  <a:pt x="120" y="38"/>
                  <a:pt x="119" y="43"/>
                  <a:pt x="115" y="47"/>
                </a:cubicBezTo>
                <a:close/>
              </a:path>
            </a:pathLst>
          </a:custGeom>
          <a:solidFill>
            <a:schemeClr val="accent2"/>
          </a:solidFill>
          <a:ln>
            <a:noFill/>
          </a:ln>
        </p:spPr>
        <p:txBody>
          <a:bodyPr lIns="68580" tIns="34290" rIns="68580" bIns="34290" anchor="ctr"/>
          <a:lstStyle/>
          <a:p>
            <a:pPr algn="ctr"/>
            <a:endParaRPr>
              <a:cs typeface="+mn-ea"/>
              <a:sym typeface="+mn-lt"/>
            </a:endParaRPr>
          </a:p>
        </p:txBody>
      </p:sp>
      <p:grpSp>
        <p:nvGrpSpPr>
          <p:cNvPr id="56" name="Group 28"/>
          <p:cNvGrpSpPr/>
          <p:nvPr/>
        </p:nvGrpSpPr>
        <p:grpSpPr>
          <a:xfrm>
            <a:off x="5737177" y="1948663"/>
            <a:ext cx="261766" cy="381323"/>
            <a:chOff x="4174136" y="3762623"/>
            <a:chExt cx="330200" cy="481012"/>
          </a:xfrm>
          <a:solidFill>
            <a:schemeClr val="accent1"/>
          </a:solidFill>
        </p:grpSpPr>
        <p:sp>
          <p:nvSpPr>
            <p:cNvPr id="57" name="Freeform: Shape 29"/>
            <p:cNvSpPr>
              <a:spLocks/>
            </p:cNvSpPr>
            <p:nvPr/>
          </p:nvSpPr>
          <p:spPr bwMode="auto">
            <a:xfrm>
              <a:off x="4174136" y="3762623"/>
              <a:ext cx="330200" cy="481012"/>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5 w 88"/>
                <a:gd name="T15" fmla="*/ 109 h 128"/>
                <a:gd name="T16" fmla="*/ 35 w 88"/>
                <a:gd name="T17" fmla="*/ 111 h 128"/>
                <a:gd name="T18" fmla="*/ 32 w 88"/>
                <a:gd name="T19" fmla="*/ 103 h 128"/>
                <a:gd name="T20" fmla="*/ 32 w 88"/>
                <a:gd name="T21" fmla="*/ 103 h 128"/>
                <a:gd name="T22" fmla="*/ 57 w 88"/>
                <a:gd name="T23" fmla="*/ 100 h 128"/>
                <a:gd name="T24" fmla="*/ 56 w 88"/>
                <a:gd name="T25" fmla="*/ 104 h 128"/>
                <a:gd name="T26" fmla="*/ 55 w 88"/>
                <a:gd name="T27" fmla="*/ 109 h 128"/>
                <a:gd name="T28" fmla="*/ 31 w 88"/>
                <a:gd name="T29" fmla="*/ 99 h 128"/>
                <a:gd name="T30" fmla="*/ 29 w 88"/>
                <a:gd name="T31" fmla="*/ 92 h 128"/>
                <a:gd name="T32" fmla="*/ 60 w 88"/>
                <a:gd name="T33" fmla="*/ 92 h 128"/>
                <a:gd name="T34" fmla="*/ 58 w 88"/>
                <a:gd name="T35" fmla="*/ 96 h 128"/>
                <a:gd name="T36" fmla="*/ 31 w 88"/>
                <a:gd name="T37" fmla="*/ 99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6 w 88"/>
                <a:gd name="T49" fmla="*/ 84 h 128"/>
                <a:gd name="T50" fmla="*/ 19 w 88"/>
                <a:gd name="T51" fmla="*/ 71 h 128"/>
                <a:gd name="T52" fmla="*/ 8 w 88"/>
                <a:gd name="T53" fmla="*/ 44 h 128"/>
                <a:gd name="T54" fmla="*/ 44 w 88"/>
                <a:gd name="T55" fmla="*/ 8 h 128"/>
                <a:gd name="T56" fmla="*/ 80 w 88"/>
                <a:gd name="T57" fmla="*/ 44 h 128"/>
                <a:gd name="T58" fmla="*/ 70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19"/>
                    <a:pt x="0" y="44"/>
                  </a:cubicBezTo>
                  <a:cubicBezTo>
                    <a:pt x="0" y="60"/>
                    <a:pt x="15" y="77"/>
                    <a:pt x="20" y="92"/>
                  </a:cubicBezTo>
                  <a:cubicBezTo>
                    <a:pt x="28" y="114"/>
                    <a:pt x="27" y="128"/>
                    <a:pt x="44" y="128"/>
                  </a:cubicBezTo>
                  <a:cubicBezTo>
                    <a:pt x="61" y="128"/>
                    <a:pt x="60" y="114"/>
                    <a:pt x="68" y="92"/>
                  </a:cubicBezTo>
                  <a:cubicBezTo>
                    <a:pt x="73" y="77"/>
                    <a:pt x="88" y="60"/>
                    <a:pt x="88" y="44"/>
                  </a:cubicBezTo>
                  <a:cubicBezTo>
                    <a:pt x="88" y="19"/>
                    <a:pt x="68" y="0"/>
                    <a:pt x="44" y="0"/>
                  </a:cubicBezTo>
                  <a:close/>
                  <a:moveTo>
                    <a:pt x="55" y="109"/>
                  </a:moveTo>
                  <a:cubicBezTo>
                    <a:pt x="35" y="111"/>
                    <a:pt x="35" y="111"/>
                    <a:pt x="35" y="111"/>
                  </a:cubicBezTo>
                  <a:cubicBezTo>
                    <a:pt x="34" y="109"/>
                    <a:pt x="33" y="107"/>
                    <a:pt x="32" y="103"/>
                  </a:cubicBezTo>
                  <a:cubicBezTo>
                    <a:pt x="32" y="103"/>
                    <a:pt x="32" y="103"/>
                    <a:pt x="32" y="103"/>
                  </a:cubicBezTo>
                  <a:cubicBezTo>
                    <a:pt x="57" y="100"/>
                    <a:pt x="57" y="100"/>
                    <a:pt x="57" y="100"/>
                  </a:cubicBezTo>
                  <a:cubicBezTo>
                    <a:pt x="57" y="101"/>
                    <a:pt x="56" y="103"/>
                    <a:pt x="56" y="104"/>
                  </a:cubicBezTo>
                  <a:cubicBezTo>
                    <a:pt x="55" y="106"/>
                    <a:pt x="55" y="107"/>
                    <a:pt x="55" y="109"/>
                  </a:cubicBezTo>
                  <a:close/>
                  <a:moveTo>
                    <a:pt x="31" y="99"/>
                  </a:moveTo>
                  <a:cubicBezTo>
                    <a:pt x="30" y="97"/>
                    <a:pt x="30" y="94"/>
                    <a:pt x="29" y="92"/>
                  </a:cubicBezTo>
                  <a:cubicBezTo>
                    <a:pt x="60" y="92"/>
                    <a:pt x="60" y="92"/>
                    <a:pt x="60" y="92"/>
                  </a:cubicBezTo>
                  <a:cubicBezTo>
                    <a:pt x="59" y="93"/>
                    <a:pt x="59" y="95"/>
                    <a:pt x="58" y="96"/>
                  </a:cubicBezTo>
                  <a:lnTo>
                    <a:pt x="31" y="99"/>
                  </a:lnTo>
                  <a:close/>
                  <a:moveTo>
                    <a:pt x="44" y="120"/>
                  </a:moveTo>
                  <a:cubicBezTo>
                    <a:pt x="40" y="120"/>
                    <a:pt x="38" y="119"/>
                    <a:pt x="36" y="115"/>
                  </a:cubicBezTo>
                  <a:cubicBezTo>
                    <a:pt x="53" y="113"/>
                    <a:pt x="53" y="113"/>
                    <a:pt x="53" y="113"/>
                  </a:cubicBezTo>
                  <a:cubicBezTo>
                    <a:pt x="51" y="119"/>
                    <a:pt x="49" y="120"/>
                    <a:pt x="44" y="120"/>
                  </a:cubicBezTo>
                  <a:close/>
                  <a:moveTo>
                    <a:pt x="63" y="84"/>
                  </a:moveTo>
                  <a:cubicBezTo>
                    <a:pt x="26" y="84"/>
                    <a:pt x="26" y="84"/>
                    <a:pt x="26" y="84"/>
                  </a:cubicBezTo>
                  <a:cubicBezTo>
                    <a:pt x="24" y="79"/>
                    <a:pt x="21" y="75"/>
                    <a:pt x="19" y="71"/>
                  </a:cubicBezTo>
                  <a:cubicBezTo>
                    <a:pt x="14" y="62"/>
                    <a:pt x="8" y="52"/>
                    <a:pt x="8" y="44"/>
                  </a:cubicBezTo>
                  <a:cubicBezTo>
                    <a:pt x="8" y="24"/>
                    <a:pt x="24" y="8"/>
                    <a:pt x="44" y="8"/>
                  </a:cubicBezTo>
                  <a:cubicBezTo>
                    <a:pt x="64" y="8"/>
                    <a:pt x="80" y="24"/>
                    <a:pt x="80" y="44"/>
                  </a:cubicBezTo>
                  <a:cubicBezTo>
                    <a:pt x="80" y="52"/>
                    <a:pt x="75" y="62"/>
                    <a:pt x="70" y="71"/>
                  </a:cubicBezTo>
                  <a:cubicBezTo>
                    <a:pt x="67" y="75"/>
                    <a:pt x="65" y="80"/>
                    <a:pt x="63"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58" name="Freeform: Shape 30"/>
            <p:cNvSpPr>
              <a:spLocks/>
            </p:cNvSpPr>
            <p:nvPr/>
          </p:nvSpPr>
          <p:spPr bwMode="auto">
            <a:xfrm>
              <a:off x="4248748" y="3837235"/>
              <a:ext cx="96838" cy="98425"/>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grpSp>
      <p:sp>
        <p:nvSpPr>
          <p:cNvPr id="59" name="矩形 58"/>
          <p:cNvSpPr/>
          <p:nvPr/>
        </p:nvSpPr>
        <p:spPr>
          <a:xfrm>
            <a:off x="6217895" y="1792909"/>
            <a:ext cx="3767934" cy="455253"/>
          </a:xfrm>
          <a:prstGeom prst="rect">
            <a:avLst/>
          </a:prstGeom>
        </p:spPr>
        <p:txBody>
          <a:bodyPr wrap="square">
            <a:spAutoFit/>
          </a:bodyPr>
          <a:lstStyle/>
          <a:p>
            <a:pPr defTabSz="609402">
              <a:lnSpc>
                <a:spcPct val="150000"/>
              </a:lnSpc>
            </a:pPr>
            <a:r>
              <a:rPr lang="zh-CN" altLang="en-US" dirty="0">
                <a:solidFill>
                  <a:prstClr val="black">
                    <a:lumMod val="75000"/>
                    <a:lumOff val="25000"/>
                  </a:prstClr>
                </a:solidFill>
                <a:latin typeface="字魂59号-创粗黑" panose="00000500000000000000" pitchFamily="2" charset="-122"/>
                <a:ea typeface="字魂59号-创粗黑" panose="00000500000000000000" pitchFamily="2" charset="-122"/>
              </a:rPr>
              <a:t>完成需求文档中的</a:t>
            </a:r>
            <a:r>
              <a:rPr lang="zh-CN" altLang="en-US" dirty="0" smtClean="0">
                <a:solidFill>
                  <a:prstClr val="black">
                    <a:lumMod val="75000"/>
                    <a:lumOff val="25000"/>
                  </a:prstClr>
                </a:solidFill>
                <a:latin typeface="字魂59号-创粗黑" panose="00000500000000000000" pitchFamily="2" charset="-122"/>
                <a:ea typeface="字魂59号-创粗黑" panose="00000500000000000000" pitchFamily="2" charset="-122"/>
              </a:rPr>
              <a:t>内容</a:t>
            </a:r>
            <a:endParaRPr lang="en-US" altLang="zh-CN" dirty="0">
              <a:solidFill>
                <a:prstClr val="black">
                  <a:lumMod val="75000"/>
                  <a:lumOff val="25000"/>
                </a:prstClr>
              </a:solidFill>
              <a:latin typeface="字魂59号-创粗黑" panose="00000500000000000000" pitchFamily="2" charset="-122"/>
              <a:ea typeface="字魂59号-创粗黑" panose="00000500000000000000" pitchFamily="2" charset="-122"/>
            </a:endParaRPr>
          </a:p>
        </p:txBody>
      </p:sp>
      <p:sp>
        <p:nvSpPr>
          <p:cNvPr id="60" name="矩形 59"/>
          <p:cNvSpPr/>
          <p:nvPr/>
        </p:nvSpPr>
        <p:spPr>
          <a:xfrm>
            <a:off x="6217895" y="2699294"/>
            <a:ext cx="3767934" cy="923330"/>
          </a:xfrm>
          <a:prstGeom prst="rect">
            <a:avLst/>
          </a:prstGeom>
        </p:spPr>
        <p:txBody>
          <a:bodyPr wrap="square">
            <a:spAutoFit/>
          </a:bodyPr>
          <a:lstStyle/>
          <a:p>
            <a:pPr defTabSz="609402">
              <a:lnSpc>
                <a:spcPct val="150000"/>
              </a:lnSpc>
            </a:pPr>
            <a:r>
              <a:rPr lang="zh-CN" altLang="en-US" dirty="0">
                <a:solidFill>
                  <a:prstClr val="black">
                    <a:lumMod val="75000"/>
                    <a:lumOff val="25000"/>
                  </a:prstClr>
                </a:solidFill>
                <a:latin typeface="字魂59号-创粗黑" panose="00000500000000000000" pitchFamily="2" charset="-122"/>
                <a:ea typeface="字魂59号-创粗黑" panose="00000500000000000000" pitchFamily="2" charset="-122"/>
              </a:rPr>
              <a:t>完成系统业务测试和功能性</a:t>
            </a:r>
            <a:r>
              <a:rPr lang="zh-CN" altLang="en-US" dirty="0" smtClean="0">
                <a:solidFill>
                  <a:prstClr val="black">
                    <a:lumMod val="75000"/>
                    <a:lumOff val="25000"/>
                  </a:prstClr>
                </a:solidFill>
                <a:latin typeface="字魂59号-创粗黑" panose="00000500000000000000" pitchFamily="2" charset="-122"/>
                <a:ea typeface="字魂59号-创粗黑" panose="00000500000000000000" pitchFamily="2" charset="-122"/>
              </a:rPr>
              <a:t>测试，</a:t>
            </a:r>
            <a:r>
              <a:rPr lang="zh-CN" altLang="en-US" dirty="0">
                <a:solidFill>
                  <a:prstClr val="black">
                    <a:lumMod val="75000"/>
                    <a:lumOff val="25000"/>
                  </a:prstClr>
                </a:solidFill>
                <a:latin typeface="字魂59号-创粗黑" panose="00000500000000000000" pitchFamily="2" charset="-122"/>
                <a:ea typeface="字魂59号-创粗黑" panose="00000500000000000000" pitchFamily="2" charset="-122"/>
              </a:rPr>
              <a:t>完成系统的安全性测试</a:t>
            </a:r>
            <a:endParaRPr lang="en-US" altLang="zh-CN" dirty="0">
              <a:solidFill>
                <a:prstClr val="black">
                  <a:lumMod val="75000"/>
                  <a:lumOff val="25000"/>
                </a:prstClr>
              </a:solidFill>
              <a:latin typeface="字魂59号-创粗黑" panose="00000500000000000000" pitchFamily="2" charset="-122"/>
              <a:ea typeface="字魂59号-创粗黑" panose="00000500000000000000" pitchFamily="2" charset="-122"/>
            </a:endParaRPr>
          </a:p>
        </p:txBody>
      </p:sp>
      <p:sp>
        <p:nvSpPr>
          <p:cNvPr id="61" name="矩形 60"/>
          <p:cNvSpPr/>
          <p:nvPr/>
        </p:nvSpPr>
        <p:spPr>
          <a:xfrm>
            <a:off x="6217895" y="3833892"/>
            <a:ext cx="3767934" cy="455253"/>
          </a:xfrm>
          <a:prstGeom prst="rect">
            <a:avLst/>
          </a:prstGeom>
        </p:spPr>
        <p:txBody>
          <a:bodyPr wrap="square">
            <a:spAutoFit/>
          </a:bodyPr>
          <a:lstStyle/>
          <a:p>
            <a:pPr defTabSz="609402">
              <a:lnSpc>
                <a:spcPct val="150000"/>
              </a:lnSpc>
            </a:pPr>
            <a:r>
              <a:rPr lang="zh-CN" altLang="en-US" dirty="0" smtClean="0">
                <a:solidFill>
                  <a:prstClr val="black">
                    <a:lumMod val="75000"/>
                    <a:lumOff val="25000"/>
                  </a:prstClr>
                </a:solidFill>
                <a:latin typeface="字魂59号-创粗黑" panose="00000500000000000000" pitchFamily="2" charset="-122"/>
                <a:ea typeface="字魂59号-创粗黑" panose="00000500000000000000" pitchFamily="2" charset="-122"/>
              </a:rPr>
              <a:t>提供</a:t>
            </a:r>
            <a:r>
              <a:rPr lang="zh-CN" altLang="en-US" dirty="0">
                <a:solidFill>
                  <a:prstClr val="black">
                    <a:lumMod val="75000"/>
                    <a:lumOff val="25000"/>
                  </a:prstClr>
                </a:solidFill>
                <a:latin typeface="字魂59号-创粗黑" panose="00000500000000000000" pitchFamily="2" charset="-122"/>
                <a:ea typeface="字魂59号-创粗黑" panose="00000500000000000000" pitchFamily="2" charset="-122"/>
              </a:rPr>
              <a:t>系统部署</a:t>
            </a:r>
            <a:r>
              <a:rPr lang="zh-CN" altLang="en-US" dirty="0" smtClean="0">
                <a:solidFill>
                  <a:prstClr val="black">
                    <a:lumMod val="75000"/>
                    <a:lumOff val="25000"/>
                  </a:prstClr>
                </a:solidFill>
                <a:latin typeface="字魂59号-创粗黑" panose="00000500000000000000" pitchFamily="2" charset="-122"/>
                <a:ea typeface="字魂59号-创粗黑" panose="00000500000000000000" pitchFamily="2" charset="-122"/>
              </a:rPr>
              <a:t>说明书</a:t>
            </a:r>
            <a:endParaRPr lang="en-US" altLang="zh-CN" dirty="0">
              <a:solidFill>
                <a:prstClr val="black">
                  <a:lumMod val="75000"/>
                  <a:lumOff val="25000"/>
                </a:prstClr>
              </a:solidFill>
              <a:latin typeface="字魂59号-创粗黑" panose="00000500000000000000" pitchFamily="2" charset="-122"/>
              <a:ea typeface="字魂59号-创粗黑" panose="00000500000000000000" pitchFamily="2" charset="-122"/>
            </a:endParaRPr>
          </a:p>
        </p:txBody>
      </p:sp>
      <p:sp>
        <p:nvSpPr>
          <p:cNvPr id="62" name="矩形 61"/>
          <p:cNvSpPr/>
          <p:nvPr/>
        </p:nvSpPr>
        <p:spPr>
          <a:xfrm>
            <a:off x="6256301" y="4605634"/>
            <a:ext cx="3767934" cy="455253"/>
          </a:xfrm>
          <a:prstGeom prst="rect">
            <a:avLst/>
          </a:prstGeom>
        </p:spPr>
        <p:txBody>
          <a:bodyPr wrap="square">
            <a:spAutoFit/>
          </a:bodyPr>
          <a:lstStyle/>
          <a:p>
            <a:pPr defTabSz="609402">
              <a:lnSpc>
                <a:spcPct val="150000"/>
              </a:lnSpc>
            </a:pPr>
            <a:r>
              <a:rPr lang="zh-CN" altLang="en-US" dirty="0">
                <a:solidFill>
                  <a:prstClr val="black">
                    <a:lumMod val="75000"/>
                    <a:lumOff val="25000"/>
                  </a:prstClr>
                </a:solidFill>
                <a:latin typeface="字魂59号-创粗黑" panose="00000500000000000000" pitchFamily="2" charset="-122"/>
                <a:ea typeface="字魂59号-创粗黑" panose="00000500000000000000" pitchFamily="2" charset="-122"/>
              </a:rPr>
              <a:t>确认系统文档和使用流程</a:t>
            </a:r>
            <a:endParaRPr lang="en-US" altLang="zh-CN" dirty="0">
              <a:solidFill>
                <a:prstClr val="black">
                  <a:lumMod val="75000"/>
                  <a:lumOff val="25000"/>
                </a:prstClr>
              </a:solidFill>
              <a:latin typeface="字魂59号-创粗黑" panose="00000500000000000000" pitchFamily="2" charset="-122"/>
              <a:ea typeface="字魂59号-创粗黑" panose="00000500000000000000" pitchFamily="2" charset="-122"/>
            </a:endParaRPr>
          </a:p>
        </p:txBody>
      </p:sp>
    </p:spTree>
    <p:extLst>
      <p:ext uri="{BB962C8B-B14F-4D97-AF65-F5344CB8AC3E}">
        <p14:creationId xmlns:p14="http://schemas.microsoft.com/office/powerpoint/2010/main" val="236036711"/>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childTnLst>
                          </p:cTn>
                        </p:par>
                        <p:par>
                          <p:cTn id="10" fill="hold">
                            <p:stCondLst>
                              <p:cond delay="500"/>
                            </p:stCondLst>
                            <p:childTnLst>
                              <p:par>
                                <p:cTn id="11" presetID="2" presetClass="entr" presetSubtype="4" fill="hold" nodeType="after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additive="base">
                                        <p:cTn id="13" dur="500" fill="hold"/>
                                        <p:tgtEl>
                                          <p:spTgt spid="48"/>
                                        </p:tgtEl>
                                        <p:attrNameLst>
                                          <p:attrName>ppt_x</p:attrName>
                                        </p:attrNameLst>
                                      </p:cBhvr>
                                      <p:tavLst>
                                        <p:tav tm="0">
                                          <p:val>
                                            <p:strVal val="#ppt_x"/>
                                          </p:val>
                                        </p:tav>
                                        <p:tav tm="100000">
                                          <p:val>
                                            <p:strVal val="#ppt_x"/>
                                          </p:val>
                                        </p:tav>
                                      </p:tavLst>
                                    </p:anim>
                                    <p:anim calcmode="lin" valueType="num">
                                      <p:cBhvr additive="base">
                                        <p:cTn id="14" dur="500" fill="hold"/>
                                        <p:tgtEl>
                                          <p:spTgt spid="48"/>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1"/>
                                        </p:tgtEl>
                                        <p:attrNameLst>
                                          <p:attrName>style.visibility</p:attrName>
                                        </p:attrNameLst>
                                      </p:cBhvr>
                                      <p:to>
                                        <p:strVal val="visible"/>
                                      </p:to>
                                    </p:set>
                                    <p:anim calcmode="lin" valueType="num">
                                      <p:cBhvr additive="base">
                                        <p:cTn id="17" dur="500" fill="hold"/>
                                        <p:tgtEl>
                                          <p:spTgt spid="51"/>
                                        </p:tgtEl>
                                        <p:attrNameLst>
                                          <p:attrName>ppt_x</p:attrName>
                                        </p:attrNameLst>
                                      </p:cBhvr>
                                      <p:tavLst>
                                        <p:tav tm="0">
                                          <p:val>
                                            <p:strVal val="#ppt_x"/>
                                          </p:val>
                                        </p:tav>
                                        <p:tav tm="100000">
                                          <p:val>
                                            <p:strVal val="#ppt_x"/>
                                          </p:val>
                                        </p:tav>
                                      </p:tavLst>
                                    </p:anim>
                                    <p:anim calcmode="lin" valueType="num">
                                      <p:cBhvr additive="base">
                                        <p:cTn id="18" dur="500" fill="hold"/>
                                        <p:tgtEl>
                                          <p:spTgt spid="5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additive="base">
                                        <p:cTn id="21" dur="500" fill="hold"/>
                                        <p:tgtEl>
                                          <p:spTgt spid="55"/>
                                        </p:tgtEl>
                                        <p:attrNameLst>
                                          <p:attrName>ppt_x</p:attrName>
                                        </p:attrNameLst>
                                      </p:cBhvr>
                                      <p:tavLst>
                                        <p:tav tm="0">
                                          <p:val>
                                            <p:strVal val="#ppt_x"/>
                                          </p:val>
                                        </p:tav>
                                        <p:tav tm="100000">
                                          <p:val>
                                            <p:strVal val="#ppt_x"/>
                                          </p:val>
                                        </p:tav>
                                      </p:tavLst>
                                    </p:anim>
                                    <p:anim calcmode="lin" valueType="num">
                                      <p:cBhvr additive="base">
                                        <p:cTn id="22" dur="500" fill="hold"/>
                                        <p:tgtEl>
                                          <p:spTgt spid="55"/>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anim calcmode="lin" valueType="num">
                                      <p:cBhvr additive="base">
                                        <p:cTn id="25" dur="500" fill="hold"/>
                                        <p:tgtEl>
                                          <p:spTgt spid="56"/>
                                        </p:tgtEl>
                                        <p:attrNameLst>
                                          <p:attrName>ppt_x</p:attrName>
                                        </p:attrNameLst>
                                      </p:cBhvr>
                                      <p:tavLst>
                                        <p:tav tm="0">
                                          <p:val>
                                            <p:strVal val="#ppt_x"/>
                                          </p:val>
                                        </p:tav>
                                        <p:tav tm="100000">
                                          <p:val>
                                            <p:strVal val="#ppt_x"/>
                                          </p:val>
                                        </p:tav>
                                      </p:tavLst>
                                    </p:anim>
                                    <p:anim calcmode="lin" valueType="num">
                                      <p:cBhvr additive="base">
                                        <p:cTn id="26"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 xmlns:a16="http://schemas.microsoft.com/office/drawing/2014/main" id="{A79422AB-3A6C-492D-B166-43DA1888A525}"/>
              </a:ext>
            </a:extLst>
          </p:cNvPr>
          <p:cNvGraphicFramePr>
            <a:graphicFrameLocks noGrp="1"/>
          </p:cNvGraphicFramePr>
          <p:nvPr>
            <p:extLst>
              <p:ext uri="{D42A27DB-BD31-4B8C-83A1-F6EECF244321}">
                <p14:modId xmlns:p14="http://schemas.microsoft.com/office/powerpoint/2010/main" val="650557754"/>
              </p:ext>
            </p:extLst>
          </p:nvPr>
        </p:nvGraphicFramePr>
        <p:xfrm>
          <a:off x="783771" y="1611027"/>
          <a:ext cx="10276116" cy="4087787"/>
        </p:xfrm>
        <a:graphic>
          <a:graphicData uri="http://schemas.openxmlformats.org/drawingml/2006/table">
            <a:tbl>
              <a:tblPr firstRow="1" firstCol="1" bandRow="1">
                <a:tableStyleId>{5C22544A-7EE6-4342-B048-85BDC9FD1C3A}</a:tableStyleId>
              </a:tblPr>
              <a:tblGrid>
                <a:gridCol w="2131018">
                  <a:extLst>
                    <a:ext uri="{9D8B030D-6E8A-4147-A177-3AD203B41FA5}">
                      <a16:colId xmlns="" xmlns:a16="http://schemas.microsoft.com/office/drawing/2014/main" val="1106110000"/>
                    </a:ext>
                  </a:extLst>
                </a:gridCol>
                <a:gridCol w="8145098">
                  <a:extLst>
                    <a:ext uri="{9D8B030D-6E8A-4147-A177-3AD203B41FA5}">
                      <a16:colId xmlns="" xmlns:a16="http://schemas.microsoft.com/office/drawing/2014/main" val="1026081408"/>
                    </a:ext>
                  </a:extLst>
                </a:gridCol>
              </a:tblGrid>
              <a:tr h="590207">
                <a:tc>
                  <a:txBody>
                    <a:bodyPr/>
                    <a:lstStyle/>
                    <a:p>
                      <a:pPr algn="ctr">
                        <a:spcAft>
                          <a:spcPts val="0"/>
                        </a:spcAft>
                      </a:pPr>
                      <a:r>
                        <a:rPr lang="zh-CN" altLang="en-US" sz="1900" b="0" kern="0" dirty="0" smtClean="0">
                          <a:solidFill>
                            <a:schemeClr val="bg1"/>
                          </a:solidFill>
                          <a:effectLst/>
                          <a:latin typeface="字魂100号-方方先锋体" panose="00000500000000000000" pitchFamily="2" charset="-122"/>
                          <a:ea typeface="字魂100号-方方先锋体" panose="00000500000000000000" pitchFamily="2" charset="-122"/>
                        </a:rPr>
                        <a:t>相关人员</a:t>
                      </a:r>
                      <a:endParaRPr lang="zh-CN" sz="1500" b="0" kern="100" dirty="0">
                        <a:solidFill>
                          <a:schemeClr val="bg1"/>
                        </a:solidFill>
                        <a:effectLst/>
                        <a:latin typeface="字魂100号-方方先锋体" panose="00000500000000000000" pitchFamily="2" charset="-122"/>
                        <a:ea typeface="字魂100号-方方先锋体" panose="00000500000000000000" pitchFamily="2" charset="-122"/>
                        <a:cs typeface="Times New Roman" panose="02020603050405020304" pitchFamily="18" charset="0"/>
                      </a:endParaRPr>
                    </a:p>
                  </a:txBody>
                  <a:tcPr marL="65405" marR="65405" marT="0" marB="0" anchor="ctr">
                    <a:lnL w="12700" cap="flat" cmpd="sng" algn="ctr">
                      <a:noFill/>
                      <a:prstDash val="solid"/>
                      <a:round/>
                      <a:headEnd type="none" w="med" len="med"/>
                      <a:tailEnd type="none" w="med" len="med"/>
                    </a:lnL>
                    <a:lnR w="12700" cap="flat" cmpd="sng" algn="ctr">
                      <a:solidFill>
                        <a:srgbClr val="678FFF"/>
                      </a:solidFill>
                      <a:prstDash val="solid"/>
                      <a:round/>
                      <a:headEnd type="none" w="med" len="med"/>
                      <a:tailEnd type="none" w="med" len="med"/>
                    </a:lnR>
                    <a:lnT w="6350" cap="flat" cmpd="sng" algn="ctr">
                      <a:solidFill>
                        <a:srgbClr val="02993C"/>
                      </a:solidFill>
                      <a:prstDash val="solid"/>
                      <a:round/>
                      <a:headEnd type="none" w="med" len="med"/>
                      <a:tailEnd type="none" w="med" len="med"/>
                    </a:lnT>
                    <a:lnB w="12700" cap="flat" cmpd="sng" algn="ctr">
                      <a:solidFill>
                        <a:srgbClr val="678FFF"/>
                      </a:solidFill>
                      <a:prstDash val="solid"/>
                      <a:round/>
                      <a:headEnd type="none" w="med" len="med"/>
                      <a:tailEnd type="none" w="med" len="med"/>
                    </a:lnB>
                    <a:solidFill>
                      <a:srgbClr val="678FFF"/>
                    </a:solidFill>
                  </a:tcPr>
                </a:tc>
                <a:tc>
                  <a:txBody>
                    <a:bodyPr/>
                    <a:lstStyle/>
                    <a:p>
                      <a:pPr algn="ctr">
                        <a:spcAft>
                          <a:spcPts val="0"/>
                        </a:spcAft>
                      </a:pPr>
                      <a:r>
                        <a:rPr lang="zh-CN" altLang="en-US" sz="1500" b="0" kern="100" dirty="0" smtClean="0">
                          <a:solidFill>
                            <a:schemeClr val="bg1"/>
                          </a:solidFill>
                          <a:effectLst/>
                          <a:latin typeface="字魂100号-方方先锋体" panose="00000500000000000000" pitchFamily="2" charset="-122"/>
                          <a:ea typeface="字魂100号-方方先锋体" panose="00000500000000000000" pitchFamily="2" charset="-122"/>
                          <a:cs typeface="Times New Roman" panose="02020603050405020304" pitchFamily="18" charset="0"/>
                        </a:rPr>
                        <a:t>责任描述</a:t>
                      </a:r>
                      <a:endParaRPr lang="zh-CN" sz="1500" b="0" kern="100" dirty="0">
                        <a:solidFill>
                          <a:schemeClr val="bg1"/>
                        </a:solidFill>
                        <a:effectLst/>
                        <a:latin typeface="字魂100号-方方先锋体" panose="00000500000000000000" pitchFamily="2" charset="-122"/>
                        <a:ea typeface="字魂100号-方方先锋体" panose="00000500000000000000" pitchFamily="2" charset="-122"/>
                        <a:cs typeface="Times New Roman" panose="02020603050405020304" pitchFamily="18" charset="0"/>
                      </a:endParaRPr>
                    </a:p>
                  </a:txBody>
                  <a:tcPr marL="65405" marR="65405" marT="0" marB="0" anchor="ctr">
                    <a:lnL w="12700" cap="flat" cmpd="sng" algn="ctr">
                      <a:solidFill>
                        <a:srgbClr val="678FFF"/>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02993C"/>
                      </a:solidFill>
                      <a:prstDash val="solid"/>
                      <a:round/>
                      <a:headEnd type="none" w="med" len="med"/>
                      <a:tailEnd type="none" w="med" len="med"/>
                    </a:lnT>
                    <a:lnB w="12700" cap="flat" cmpd="sng" algn="ctr">
                      <a:solidFill>
                        <a:srgbClr val="678FFF"/>
                      </a:solidFill>
                      <a:prstDash val="solid"/>
                      <a:round/>
                      <a:headEnd type="none" w="med" len="med"/>
                      <a:tailEnd type="none" w="med" len="med"/>
                    </a:lnB>
                    <a:solidFill>
                      <a:srgbClr val="678FFF"/>
                    </a:solidFill>
                  </a:tcPr>
                </a:tc>
                <a:extLst>
                  <a:ext uri="{0D108BD9-81ED-4DB2-BD59-A6C34878D82A}">
                    <a16:rowId xmlns="" xmlns:a16="http://schemas.microsoft.com/office/drawing/2014/main" val="4287178670"/>
                  </a:ext>
                </a:extLst>
              </a:tr>
              <a:tr h="708249">
                <a:tc>
                  <a:txBody>
                    <a:bodyPr/>
                    <a:lstStyle/>
                    <a:p>
                      <a:pPr algn="ctr">
                        <a:spcAft>
                          <a:spcPts val="0"/>
                        </a:spcAft>
                      </a:pPr>
                      <a:r>
                        <a:rPr lang="zh-CN" altLang="en-US" sz="1700" b="0" kern="0" dirty="0" smtClean="0">
                          <a:solidFill>
                            <a:sysClr val="windowText" lastClr="000000"/>
                          </a:solidFill>
                          <a:effectLst/>
                          <a:latin typeface="字魂59号-创粗黑" panose="00000500000000000000" pitchFamily="2" charset="-122"/>
                          <a:ea typeface="字魂59号-创粗黑" panose="00000500000000000000" pitchFamily="2" charset="-122"/>
                        </a:rPr>
                        <a:t>项目经理</a:t>
                      </a:r>
                      <a:endParaRPr lang="zh-CN" sz="1700" b="0" kern="100" dirty="0">
                        <a:solidFill>
                          <a:sysClr val="windowText" lastClr="000000"/>
                        </a:solidFill>
                        <a:effectLst/>
                        <a:latin typeface="字魂59号-创粗黑" panose="00000500000000000000" pitchFamily="2" charset="-122"/>
                        <a:ea typeface="字魂59号-创粗黑" panose="00000500000000000000" pitchFamily="2" charset="-122"/>
                        <a:cs typeface="Times New Roman" panose="02020603050405020304" pitchFamily="18" charset="0"/>
                      </a:endParaRPr>
                    </a:p>
                  </a:txBody>
                  <a:tcPr marL="65405" marR="65405" marT="0" marB="0" anchor="ctr">
                    <a:lnL w="12700" cap="flat" cmpd="sng" algn="ctr">
                      <a:noFill/>
                      <a:prstDash val="solid"/>
                      <a:round/>
                      <a:headEnd type="none" w="med" len="med"/>
                      <a:tailEnd type="none" w="med" len="med"/>
                    </a:lnL>
                    <a:lnR w="12700" cap="flat" cmpd="sng" algn="ctr">
                      <a:solidFill>
                        <a:srgbClr val="678FFF"/>
                      </a:solidFill>
                      <a:prstDash val="solid"/>
                      <a:round/>
                      <a:headEnd type="none" w="med" len="med"/>
                      <a:tailEnd type="none" w="med" len="med"/>
                    </a:lnR>
                    <a:lnT w="12700" cap="flat" cmpd="sng" algn="ctr">
                      <a:solidFill>
                        <a:srgbClr val="678FFF"/>
                      </a:solidFill>
                      <a:prstDash val="solid"/>
                      <a:round/>
                      <a:headEnd type="none" w="med" len="med"/>
                      <a:tailEnd type="none" w="med" len="med"/>
                    </a:lnT>
                    <a:lnB w="12700" cap="flat" cmpd="sng" algn="ctr">
                      <a:solidFill>
                        <a:srgbClr val="678FFF"/>
                      </a:solidFill>
                      <a:prstDash val="solid"/>
                      <a:round/>
                      <a:headEnd type="none" w="med" len="med"/>
                      <a:tailEnd type="none" w="med" len="med"/>
                    </a:lnB>
                    <a:noFill/>
                  </a:tcPr>
                </a:tc>
                <a:tc>
                  <a:txBody>
                    <a:bodyPr/>
                    <a:lstStyle/>
                    <a:p>
                      <a:pPr algn="just">
                        <a:lnSpc>
                          <a:spcPct val="150000"/>
                        </a:lnSpc>
                        <a:spcAft>
                          <a:spcPts val="0"/>
                        </a:spcAft>
                      </a:pPr>
                      <a:r>
                        <a:rPr lang="zh-CN" altLang="en-US" sz="1700" b="0" kern="0" dirty="0" smtClean="0">
                          <a:solidFill>
                            <a:sysClr val="windowText" lastClr="000000"/>
                          </a:solidFill>
                          <a:effectLst/>
                          <a:latin typeface="字魂59号-创粗黑" panose="00000500000000000000" pitchFamily="2" charset="-122"/>
                          <a:ea typeface="字魂59号-创粗黑" panose="00000500000000000000" pitchFamily="2" charset="-122"/>
                        </a:rPr>
                        <a:t>掌握项目从规划到落地实施的各个环节；协调、指导项目组成员的工作，并对其质量、进度进行监督和评价；及时发现和处理项目执行过程中出现的问题和矛盾</a:t>
                      </a:r>
                      <a:endParaRPr lang="zh-CN" sz="1700" b="0" kern="100" dirty="0">
                        <a:solidFill>
                          <a:sysClr val="windowText" lastClr="000000"/>
                        </a:solidFill>
                        <a:effectLst/>
                        <a:latin typeface="字魂59号-创粗黑" panose="00000500000000000000" pitchFamily="2" charset="-122"/>
                        <a:ea typeface="字魂59号-创粗黑" panose="00000500000000000000" pitchFamily="2" charset="-122"/>
                        <a:cs typeface="Times New Roman" panose="02020603050405020304" pitchFamily="18" charset="0"/>
                      </a:endParaRPr>
                    </a:p>
                  </a:txBody>
                  <a:tcPr marL="65405" marR="65405" marT="0" marB="0" anchor="ctr">
                    <a:lnL w="12700" cap="flat" cmpd="sng" algn="ctr">
                      <a:solidFill>
                        <a:srgbClr val="678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678FFF"/>
                      </a:solidFill>
                      <a:prstDash val="solid"/>
                      <a:round/>
                      <a:headEnd type="none" w="med" len="med"/>
                      <a:tailEnd type="none" w="med" len="med"/>
                    </a:lnT>
                    <a:lnB w="12700" cap="flat" cmpd="sng" algn="ctr">
                      <a:solidFill>
                        <a:srgbClr val="678FFF"/>
                      </a:solidFill>
                      <a:prstDash val="solid"/>
                      <a:round/>
                      <a:headEnd type="none" w="med" len="med"/>
                      <a:tailEnd type="none" w="med" len="med"/>
                    </a:lnB>
                    <a:noFill/>
                  </a:tcPr>
                </a:tc>
                <a:extLst>
                  <a:ext uri="{0D108BD9-81ED-4DB2-BD59-A6C34878D82A}">
                    <a16:rowId xmlns="" xmlns:a16="http://schemas.microsoft.com/office/drawing/2014/main" val="3120134854"/>
                  </a:ext>
                </a:extLst>
              </a:tr>
              <a:tr h="708249">
                <a:tc>
                  <a:txBody>
                    <a:bodyPr/>
                    <a:lstStyle/>
                    <a:p>
                      <a:pPr algn="ctr">
                        <a:spcAft>
                          <a:spcPts val="0"/>
                        </a:spcAft>
                      </a:pPr>
                      <a:r>
                        <a:rPr lang="zh-CN" altLang="en-US" sz="1700" b="0" kern="0" dirty="0" smtClean="0">
                          <a:solidFill>
                            <a:sysClr val="windowText" lastClr="000000"/>
                          </a:solidFill>
                          <a:effectLst/>
                          <a:latin typeface="字魂59号-创粗黑" panose="00000500000000000000" pitchFamily="2" charset="-122"/>
                          <a:ea typeface="字魂59号-创粗黑" panose="00000500000000000000" pitchFamily="2" charset="-122"/>
                        </a:rPr>
                        <a:t>产品经理</a:t>
                      </a:r>
                      <a:endParaRPr lang="zh-CN" sz="1700" b="0" kern="100" dirty="0">
                        <a:solidFill>
                          <a:sysClr val="windowText" lastClr="000000"/>
                        </a:solidFill>
                        <a:effectLst/>
                        <a:latin typeface="字魂59号-创粗黑" panose="00000500000000000000" pitchFamily="2" charset="-122"/>
                        <a:ea typeface="字魂59号-创粗黑" panose="00000500000000000000" pitchFamily="2" charset="-122"/>
                        <a:cs typeface="Times New Roman" panose="02020603050405020304" pitchFamily="18" charset="0"/>
                      </a:endParaRPr>
                    </a:p>
                  </a:txBody>
                  <a:tcPr marL="65405" marR="65405" marT="0" marB="0" anchor="ctr">
                    <a:lnL w="12700" cap="flat" cmpd="sng" algn="ctr">
                      <a:noFill/>
                      <a:prstDash val="solid"/>
                      <a:round/>
                      <a:headEnd type="none" w="med" len="med"/>
                      <a:tailEnd type="none" w="med" len="med"/>
                    </a:lnL>
                    <a:lnR w="12700" cap="flat" cmpd="sng" algn="ctr">
                      <a:solidFill>
                        <a:srgbClr val="678FFF"/>
                      </a:solidFill>
                      <a:prstDash val="solid"/>
                      <a:round/>
                      <a:headEnd type="none" w="med" len="med"/>
                      <a:tailEnd type="none" w="med" len="med"/>
                    </a:lnR>
                    <a:lnT w="12700" cap="flat" cmpd="sng" algn="ctr">
                      <a:solidFill>
                        <a:srgbClr val="678FFF"/>
                      </a:solidFill>
                      <a:prstDash val="solid"/>
                      <a:round/>
                      <a:headEnd type="none" w="med" len="med"/>
                      <a:tailEnd type="none" w="med" len="med"/>
                    </a:lnT>
                    <a:lnB w="12700" cap="flat" cmpd="sng" algn="ctr">
                      <a:solidFill>
                        <a:srgbClr val="678FFF"/>
                      </a:solidFill>
                      <a:prstDash val="solid"/>
                      <a:round/>
                      <a:headEnd type="none" w="med" len="med"/>
                      <a:tailEnd type="none" w="med" len="med"/>
                    </a:lnB>
                    <a:noFill/>
                  </a:tcPr>
                </a:tc>
                <a:tc>
                  <a:txBody>
                    <a:bodyPr/>
                    <a:lstStyle/>
                    <a:p>
                      <a:pPr algn="just">
                        <a:lnSpc>
                          <a:spcPct val="150000"/>
                        </a:lnSpc>
                        <a:spcAft>
                          <a:spcPts val="0"/>
                        </a:spcAft>
                      </a:pPr>
                      <a:r>
                        <a:rPr lang="zh-CN" altLang="en-US" sz="1700" b="0" kern="0" dirty="0" smtClean="0">
                          <a:solidFill>
                            <a:sysClr val="windowText" lastClr="000000"/>
                          </a:solidFill>
                          <a:effectLst/>
                          <a:latin typeface="字魂59号-创粗黑" panose="00000500000000000000" pitchFamily="2" charset="-122"/>
                          <a:ea typeface="字魂59号-创粗黑" panose="00000500000000000000" pitchFamily="2" charset="-122"/>
                        </a:rPr>
                        <a:t>研究市场及用户，包括市场分析、竞品分析和用户研究；规划设计产品；管理项目开发过程，包括需求确认、项目跟踪、产品测试；负责产品运营和文档编写</a:t>
                      </a:r>
                      <a:endParaRPr lang="zh-CN" sz="1700" b="0" kern="100" dirty="0">
                        <a:solidFill>
                          <a:sysClr val="windowText" lastClr="000000"/>
                        </a:solidFill>
                        <a:effectLst/>
                        <a:latin typeface="字魂59号-创粗黑" panose="00000500000000000000" pitchFamily="2" charset="-122"/>
                        <a:ea typeface="字魂59号-创粗黑" panose="00000500000000000000" pitchFamily="2" charset="-122"/>
                        <a:cs typeface="Times New Roman" panose="02020603050405020304" pitchFamily="18" charset="0"/>
                      </a:endParaRPr>
                    </a:p>
                  </a:txBody>
                  <a:tcPr marL="65405" marR="65405" marT="0" marB="0" anchor="ctr">
                    <a:lnL w="12700" cap="flat" cmpd="sng" algn="ctr">
                      <a:solidFill>
                        <a:srgbClr val="678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678FFF"/>
                      </a:solidFill>
                      <a:prstDash val="solid"/>
                      <a:round/>
                      <a:headEnd type="none" w="med" len="med"/>
                      <a:tailEnd type="none" w="med" len="med"/>
                    </a:lnT>
                    <a:lnB w="12700" cap="flat" cmpd="sng" algn="ctr">
                      <a:solidFill>
                        <a:srgbClr val="678FFF"/>
                      </a:solidFill>
                      <a:prstDash val="solid"/>
                      <a:round/>
                      <a:headEnd type="none" w="med" len="med"/>
                      <a:tailEnd type="none" w="med" len="med"/>
                    </a:lnB>
                    <a:noFill/>
                  </a:tcPr>
                </a:tc>
                <a:extLst>
                  <a:ext uri="{0D108BD9-81ED-4DB2-BD59-A6C34878D82A}">
                    <a16:rowId xmlns="" xmlns:a16="http://schemas.microsoft.com/office/drawing/2014/main" val="3362207873"/>
                  </a:ext>
                </a:extLst>
              </a:tr>
              <a:tr h="590207">
                <a:tc>
                  <a:txBody>
                    <a:bodyPr/>
                    <a:lstStyle/>
                    <a:p>
                      <a:pPr algn="ctr">
                        <a:spcAft>
                          <a:spcPts val="0"/>
                        </a:spcAft>
                      </a:pPr>
                      <a:r>
                        <a:rPr lang="zh-CN" altLang="en-US" sz="1700" b="0" kern="0" dirty="0" smtClean="0">
                          <a:solidFill>
                            <a:sysClr val="windowText" lastClr="000000"/>
                          </a:solidFill>
                          <a:effectLst/>
                          <a:latin typeface="字魂59号-创粗黑" panose="00000500000000000000" pitchFamily="2" charset="-122"/>
                          <a:ea typeface="字魂59号-创粗黑" panose="00000500000000000000" pitchFamily="2" charset="-122"/>
                        </a:rPr>
                        <a:t>前端开发</a:t>
                      </a:r>
                      <a:endParaRPr lang="zh-CN" sz="1700" b="0" kern="100" dirty="0">
                        <a:solidFill>
                          <a:sysClr val="windowText" lastClr="000000"/>
                        </a:solidFill>
                        <a:effectLst/>
                        <a:latin typeface="字魂59号-创粗黑" panose="00000500000000000000" pitchFamily="2" charset="-122"/>
                        <a:ea typeface="字魂59号-创粗黑" panose="00000500000000000000" pitchFamily="2" charset="-122"/>
                        <a:cs typeface="Times New Roman" panose="02020603050405020304" pitchFamily="18" charset="0"/>
                      </a:endParaRPr>
                    </a:p>
                  </a:txBody>
                  <a:tcPr marL="65405" marR="65405" marT="0" marB="0" anchor="ctr">
                    <a:lnL w="12700" cap="flat" cmpd="sng" algn="ctr">
                      <a:noFill/>
                      <a:prstDash val="solid"/>
                      <a:round/>
                      <a:headEnd type="none" w="med" len="med"/>
                      <a:tailEnd type="none" w="med" len="med"/>
                    </a:lnL>
                    <a:lnR w="12700" cap="flat" cmpd="sng" algn="ctr">
                      <a:solidFill>
                        <a:srgbClr val="678FFF"/>
                      </a:solidFill>
                      <a:prstDash val="solid"/>
                      <a:round/>
                      <a:headEnd type="none" w="med" len="med"/>
                      <a:tailEnd type="none" w="med" len="med"/>
                    </a:lnR>
                    <a:lnT w="12700" cap="flat" cmpd="sng" algn="ctr">
                      <a:solidFill>
                        <a:srgbClr val="678FFF"/>
                      </a:solidFill>
                      <a:prstDash val="solid"/>
                      <a:round/>
                      <a:headEnd type="none" w="med" len="med"/>
                      <a:tailEnd type="none" w="med" len="med"/>
                    </a:lnT>
                    <a:lnB w="12700" cap="flat" cmpd="sng" algn="ctr">
                      <a:solidFill>
                        <a:srgbClr val="678FFF"/>
                      </a:solidFill>
                      <a:prstDash val="solid"/>
                      <a:round/>
                      <a:headEnd type="none" w="med" len="med"/>
                      <a:tailEnd type="none" w="med" len="med"/>
                    </a:lnB>
                    <a:noFill/>
                  </a:tcPr>
                </a:tc>
                <a:tc>
                  <a:txBody>
                    <a:bodyPr/>
                    <a:lstStyle/>
                    <a:p>
                      <a:pPr algn="just">
                        <a:lnSpc>
                          <a:spcPct val="150000"/>
                        </a:lnSpc>
                        <a:spcAft>
                          <a:spcPts val="0"/>
                        </a:spcAft>
                      </a:pPr>
                      <a:r>
                        <a:rPr lang="zh-CN" altLang="en-US" sz="1700" b="0" kern="0" dirty="0" smtClean="0">
                          <a:solidFill>
                            <a:sysClr val="windowText" lastClr="000000"/>
                          </a:solidFill>
                          <a:effectLst/>
                          <a:latin typeface="字魂59号-创粗黑" panose="00000500000000000000" pitchFamily="2" charset="-122"/>
                          <a:ea typeface="字魂59号-创粗黑" panose="00000500000000000000" pitchFamily="2" charset="-122"/>
                        </a:rPr>
                        <a:t>负责产品相关需求及前端程序实现；提供合理的前端架构，改进、优化开发流程；提供简洁、美观、易用的交互界面；与产品经理、后端开发人员保持良好的沟通与协作</a:t>
                      </a:r>
                      <a:endParaRPr lang="zh-CN" sz="1700" b="0" kern="100" dirty="0">
                        <a:solidFill>
                          <a:sysClr val="windowText" lastClr="000000"/>
                        </a:solidFill>
                        <a:effectLst/>
                        <a:latin typeface="字魂59号-创粗黑" panose="00000500000000000000" pitchFamily="2" charset="-122"/>
                        <a:ea typeface="字魂59号-创粗黑" panose="00000500000000000000" pitchFamily="2" charset="-122"/>
                        <a:cs typeface="Times New Roman" panose="02020603050405020304" pitchFamily="18" charset="0"/>
                      </a:endParaRPr>
                    </a:p>
                  </a:txBody>
                  <a:tcPr marL="65405" marR="65405" marT="0" marB="0" anchor="ctr">
                    <a:lnL w="12700" cap="flat" cmpd="sng" algn="ctr">
                      <a:solidFill>
                        <a:srgbClr val="678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678FFF"/>
                      </a:solidFill>
                      <a:prstDash val="solid"/>
                      <a:round/>
                      <a:headEnd type="none" w="med" len="med"/>
                      <a:tailEnd type="none" w="med" len="med"/>
                    </a:lnT>
                    <a:lnB w="12700" cap="flat" cmpd="sng" algn="ctr">
                      <a:solidFill>
                        <a:srgbClr val="678FFF"/>
                      </a:solidFill>
                      <a:prstDash val="solid"/>
                      <a:round/>
                      <a:headEnd type="none" w="med" len="med"/>
                      <a:tailEnd type="none" w="med" len="med"/>
                    </a:lnB>
                    <a:noFill/>
                  </a:tcPr>
                </a:tc>
                <a:extLst>
                  <a:ext uri="{0D108BD9-81ED-4DB2-BD59-A6C34878D82A}">
                    <a16:rowId xmlns="" xmlns:a16="http://schemas.microsoft.com/office/drawing/2014/main" val="3796670829"/>
                  </a:ext>
                </a:extLst>
              </a:tr>
              <a:tr h="708249">
                <a:tc>
                  <a:txBody>
                    <a:bodyPr/>
                    <a:lstStyle/>
                    <a:p>
                      <a:pPr algn="ctr">
                        <a:spcAft>
                          <a:spcPts val="0"/>
                        </a:spcAft>
                      </a:pPr>
                      <a:r>
                        <a:rPr lang="zh-CN" altLang="en-US" sz="1700" b="0" kern="0" dirty="0" smtClean="0">
                          <a:solidFill>
                            <a:sysClr val="windowText" lastClr="000000"/>
                          </a:solidFill>
                          <a:effectLst/>
                          <a:latin typeface="字魂59号-创粗黑" panose="00000500000000000000" pitchFamily="2" charset="-122"/>
                          <a:ea typeface="字魂59号-创粗黑" panose="00000500000000000000" pitchFamily="2" charset="-122"/>
                        </a:rPr>
                        <a:t>后端开发</a:t>
                      </a:r>
                      <a:endParaRPr lang="zh-CN" sz="1700" b="0" kern="100" dirty="0">
                        <a:solidFill>
                          <a:sysClr val="windowText" lastClr="000000"/>
                        </a:solidFill>
                        <a:effectLst/>
                        <a:latin typeface="字魂59号-创粗黑" panose="00000500000000000000" pitchFamily="2" charset="-122"/>
                        <a:ea typeface="字魂59号-创粗黑" panose="00000500000000000000" pitchFamily="2" charset="-122"/>
                        <a:cs typeface="Times New Roman" panose="02020603050405020304" pitchFamily="18" charset="0"/>
                      </a:endParaRPr>
                    </a:p>
                  </a:txBody>
                  <a:tcPr marL="65405" marR="65405" marT="0" marB="0" anchor="ctr">
                    <a:lnL w="12700" cap="flat" cmpd="sng" algn="ctr">
                      <a:noFill/>
                      <a:prstDash val="solid"/>
                      <a:round/>
                      <a:headEnd type="none" w="med" len="med"/>
                      <a:tailEnd type="none" w="med" len="med"/>
                    </a:lnL>
                    <a:lnR w="12700" cap="flat" cmpd="sng" algn="ctr">
                      <a:solidFill>
                        <a:srgbClr val="678FFF"/>
                      </a:solidFill>
                      <a:prstDash val="solid"/>
                      <a:round/>
                      <a:headEnd type="none" w="med" len="med"/>
                      <a:tailEnd type="none" w="med" len="med"/>
                    </a:lnR>
                    <a:lnT w="12700" cap="flat" cmpd="sng" algn="ctr">
                      <a:solidFill>
                        <a:srgbClr val="678FFF"/>
                      </a:solidFill>
                      <a:prstDash val="solid"/>
                      <a:round/>
                      <a:headEnd type="none" w="med" len="med"/>
                      <a:tailEnd type="none" w="med" len="med"/>
                    </a:lnT>
                    <a:lnB w="12700" cap="flat" cmpd="sng" algn="ctr">
                      <a:solidFill>
                        <a:srgbClr val="678FFF"/>
                      </a:solidFill>
                      <a:prstDash val="solid"/>
                      <a:round/>
                      <a:headEnd type="none" w="med" len="med"/>
                      <a:tailEnd type="none" w="med" len="med"/>
                    </a:lnB>
                    <a:noFill/>
                  </a:tcPr>
                </a:tc>
                <a:tc>
                  <a:txBody>
                    <a:bodyPr/>
                    <a:lstStyle/>
                    <a:p>
                      <a:pPr algn="just">
                        <a:lnSpc>
                          <a:spcPct val="150000"/>
                        </a:lnSpc>
                        <a:spcAft>
                          <a:spcPts val="0"/>
                        </a:spcAft>
                      </a:pPr>
                      <a:r>
                        <a:rPr lang="zh-CN" altLang="en-US" sz="1700" b="0" kern="0" dirty="0" smtClean="0">
                          <a:solidFill>
                            <a:sysClr val="windowText" lastClr="000000"/>
                          </a:solidFill>
                          <a:effectLst/>
                          <a:latin typeface="字魂59号-创粗黑" panose="00000500000000000000" pitchFamily="2" charset="-122"/>
                          <a:ea typeface="字魂59号-创粗黑" panose="00000500000000000000" pitchFamily="2" charset="-122"/>
                        </a:rPr>
                        <a:t>负责后端程序的实现和维护；负责生产环境的部署和服务器的运维；对后端系统进行优化以提高性能、可用性、安全性和扩展性；与产品经理、前端开发人员保持良好的沟通与协作</a:t>
                      </a:r>
                      <a:endParaRPr lang="zh-CN" sz="1700" b="0" kern="100" dirty="0">
                        <a:solidFill>
                          <a:sysClr val="windowText" lastClr="000000"/>
                        </a:solidFill>
                        <a:effectLst/>
                        <a:latin typeface="字魂59号-创粗黑" panose="00000500000000000000" pitchFamily="2" charset="-122"/>
                        <a:ea typeface="字魂59号-创粗黑" panose="00000500000000000000" pitchFamily="2" charset="-122"/>
                        <a:cs typeface="Times New Roman" panose="02020603050405020304" pitchFamily="18" charset="0"/>
                      </a:endParaRPr>
                    </a:p>
                  </a:txBody>
                  <a:tcPr marL="65405" marR="65405" marT="0" marB="0" anchor="ctr">
                    <a:lnL w="12700" cap="flat" cmpd="sng" algn="ctr">
                      <a:solidFill>
                        <a:srgbClr val="678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678FFF"/>
                      </a:solidFill>
                      <a:prstDash val="solid"/>
                      <a:round/>
                      <a:headEnd type="none" w="med" len="med"/>
                      <a:tailEnd type="none" w="med" len="med"/>
                    </a:lnT>
                    <a:lnB w="12700" cap="flat" cmpd="sng" algn="ctr">
                      <a:solidFill>
                        <a:srgbClr val="678FFF"/>
                      </a:solidFill>
                      <a:prstDash val="solid"/>
                      <a:round/>
                      <a:headEnd type="none" w="med" len="med"/>
                      <a:tailEnd type="none" w="med" len="med"/>
                    </a:lnB>
                    <a:noFill/>
                  </a:tcPr>
                </a:tc>
                <a:extLst>
                  <a:ext uri="{0D108BD9-81ED-4DB2-BD59-A6C34878D82A}">
                    <a16:rowId xmlns="" xmlns:a16="http://schemas.microsoft.com/office/drawing/2014/main" val="3947904157"/>
                  </a:ext>
                </a:extLst>
              </a:tr>
            </a:tbl>
          </a:graphicData>
        </a:graphic>
      </p:graphicFrame>
      <p:sp>
        <p:nvSpPr>
          <p:cNvPr id="7" name="文本框 6">
            <a:extLst>
              <a:ext uri="{FF2B5EF4-FFF2-40B4-BE49-F238E27FC236}">
                <a16:creationId xmlns="" xmlns:a16="http://schemas.microsoft.com/office/drawing/2014/main" id="{EB21C69C-C240-4E3F-8346-2FB90956B8A7}"/>
              </a:ext>
            </a:extLst>
          </p:cNvPr>
          <p:cNvSpPr txBox="1"/>
          <p:nvPr/>
        </p:nvSpPr>
        <p:spPr>
          <a:xfrm>
            <a:off x="1757239" y="776544"/>
            <a:ext cx="5913652" cy="584775"/>
          </a:xfrm>
          <a:prstGeom prst="rect">
            <a:avLst/>
          </a:prstGeom>
          <a:noFill/>
          <a:effectLst/>
        </p:spPr>
        <p:txBody>
          <a:bodyPr wrap="square" rtlCol="0">
            <a:spAutoFit/>
          </a:bodyPr>
          <a:lstStyle/>
          <a:p>
            <a:pPr algn="dist"/>
            <a:r>
              <a:rPr lang="zh-CN" altLang="en-US" sz="3200" dirty="0" smtClean="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rPr>
              <a:t>项目管理计划：项目责任</a:t>
            </a:r>
            <a:endParaRPr lang="en-US" altLang="zh-CN" sz="3200" dirty="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endParaRPr>
          </a:p>
        </p:txBody>
      </p:sp>
    </p:spTree>
    <p:extLst>
      <p:ext uri="{BB962C8B-B14F-4D97-AF65-F5344CB8AC3E}">
        <p14:creationId xmlns:p14="http://schemas.microsoft.com/office/powerpoint/2010/main" val="1084924601"/>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95848653-CC35-4D04-A59F-412091DDE933}"/>
              </a:ext>
            </a:extLst>
          </p:cNvPr>
          <p:cNvGrpSpPr/>
          <p:nvPr/>
        </p:nvGrpSpPr>
        <p:grpSpPr>
          <a:xfrm>
            <a:off x="2317714" y="2039084"/>
            <a:ext cx="1890305" cy="3281051"/>
            <a:chOff x="1715870" y="2274838"/>
            <a:chExt cx="1662761" cy="2886097"/>
          </a:xfrm>
        </p:grpSpPr>
        <p:sp>
          <p:nvSpPr>
            <p:cNvPr id="3" name="矩形 2">
              <a:extLst>
                <a:ext uri="{FF2B5EF4-FFF2-40B4-BE49-F238E27FC236}">
                  <a16:creationId xmlns="" xmlns:a16="http://schemas.microsoft.com/office/drawing/2014/main" id="{74994571-2915-4F40-99E8-C445098AB347}"/>
                </a:ext>
              </a:extLst>
            </p:cNvPr>
            <p:cNvSpPr/>
            <p:nvPr/>
          </p:nvSpPr>
          <p:spPr>
            <a:xfrm>
              <a:off x="1962859" y="2274838"/>
              <a:ext cx="1415772" cy="2308324"/>
            </a:xfrm>
            <a:prstGeom prst="rect">
              <a:avLst/>
            </a:prstGeom>
          </p:spPr>
          <p:txBody>
            <a:bodyPr vert="eaVert" wrap="square">
              <a:spAutoFit/>
            </a:bodyPr>
            <a:lstStyle/>
            <a:p>
              <a:pPr algn="dist"/>
              <a:r>
                <a:rPr lang="zh-CN" altLang="en-US" sz="8000" dirty="0">
                  <a:ln w="25400">
                    <a:noFill/>
                  </a:ln>
                  <a:latin typeface="字魂100号-方方先锋体" panose="00000500000000000000" pitchFamily="2" charset="-122"/>
                  <a:ea typeface="字魂100号-方方先锋体" panose="00000500000000000000" pitchFamily="2" charset="-122"/>
                </a:rPr>
                <a:t>目录</a:t>
              </a:r>
              <a:endParaRPr lang="zh-CN" altLang="en-US" sz="8000" dirty="0"/>
            </a:p>
          </p:txBody>
        </p:sp>
        <p:sp>
          <p:nvSpPr>
            <p:cNvPr id="4" name="矩形 3">
              <a:extLst>
                <a:ext uri="{FF2B5EF4-FFF2-40B4-BE49-F238E27FC236}">
                  <a16:creationId xmlns="" xmlns:a16="http://schemas.microsoft.com/office/drawing/2014/main" id="{908D879D-D9C3-492D-BE31-3A7C8319B56C}"/>
                </a:ext>
              </a:extLst>
            </p:cNvPr>
            <p:cNvSpPr/>
            <p:nvPr/>
          </p:nvSpPr>
          <p:spPr>
            <a:xfrm>
              <a:off x="1715870" y="2393240"/>
              <a:ext cx="492443" cy="2767695"/>
            </a:xfrm>
            <a:prstGeom prst="rect">
              <a:avLst/>
            </a:prstGeom>
          </p:spPr>
          <p:txBody>
            <a:bodyPr vert="eaVert" wrap="square">
              <a:spAutoFit/>
            </a:bodyPr>
            <a:lstStyle/>
            <a:p>
              <a:pPr algn="dist"/>
              <a:r>
                <a:rPr lang="en-US" altLang="zh-CN" sz="2000" dirty="0">
                  <a:ln w="25400">
                    <a:noFill/>
                  </a:ln>
                  <a:latin typeface="字魂100号-方方先锋体" panose="00000500000000000000" pitchFamily="2" charset="-122"/>
                  <a:ea typeface="字魂100号-方方先锋体" panose="00000500000000000000" pitchFamily="2" charset="-122"/>
                </a:rPr>
                <a:t>CONTENTS</a:t>
              </a:r>
              <a:endParaRPr lang="zh-CN" altLang="en-US" sz="2000" dirty="0"/>
            </a:p>
          </p:txBody>
        </p:sp>
      </p:grpSp>
      <p:grpSp>
        <p:nvGrpSpPr>
          <p:cNvPr id="5" name="组合 4">
            <a:extLst>
              <a:ext uri="{FF2B5EF4-FFF2-40B4-BE49-F238E27FC236}">
                <a16:creationId xmlns="" xmlns:a16="http://schemas.microsoft.com/office/drawing/2014/main" id="{04832B97-CBC1-4BD1-A702-3E0B053CF24B}"/>
              </a:ext>
            </a:extLst>
          </p:cNvPr>
          <p:cNvGrpSpPr/>
          <p:nvPr/>
        </p:nvGrpSpPr>
        <p:grpSpPr>
          <a:xfrm>
            <a:off x="4815232" y="1655478"/>
            <a:ext cx="3449540" cy="584775"/>
            <a:chOff x="4572001" y="1689754"/>
            <a:chExt cx="3449540" cy="584775"/>
          </a:xfrm>
        </p:grpSpPr>
        <p:sp>
          <p:nvSpPr>
            <p:cNvPr id="6" name="矩形 5">
              <a:extLst>
                <a:ext uri="{FF2B5EF4-FFF2-40B4-BE49-F238E27FC236}">
                  <a16:creationId xmlns="" xmlns:a16="http://schemas.microsoft.com/office/drawing/2014/main" id="{55B962EA-E503-4912-825A-E1138647A81C}"/>
                </a:ext>
              </a:extLst>
            </p:cNvPr>
            <p:cNvSpPr/>
            <p:nvPr/>
          </p:nvSpPr>
          <p:spPr>
            <a:xfrm>
              <a:off x="4572001" y="1887381"/>
              <a:ext cx="371959" cy="371959"/>
            </a:xfrm>
            <a:prstGeom prst="rect">
              <a:avLst/>
            </a:prstGeom>
            <a:solidFill>
              <a:srgbClr val="678FFF"/>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文本框 7">
              <a:extLst>
                <a:ext uri="{FF2B5EF4-FFF2-40B4-BE49-F238E27FC236}">
                  <a16:creationId xmlns="" xmlns:a16="http://schemas.microsoft.com/office/drawing/2014/main" id="{55F6ED3B-2AF4-4533-B501-A50AD81C349E}"/>
                </a:ext>
              </a:extLst>
            </p:cNvPr>
            <p:cNvSpPr txBox="1"/>
            <p:nvPr/>
          </p:nvSpPr>
          <p:spPr>
            <a:xfrm>
              <a:off x="5244358" y="1689754"/>
              <a:ext cx="2777183" cy="584775"/>
            </a:xfrm>
            <a:prstGeom prst="rect">
              <a:avLst/>
            </a:prstGeom>
            <a:noFill/>
            <a:effectLst/>
          </p:spPr>
          <p:txBody>
            <a:bodyPr wrap="square" rtlCol="0">
              <a:spAutoFit/>
            </a:bodyPr>
            <a:lstStyle/>
            <a:p>
              <a:pPr algn="dist"/>
              <a:r>
                <a:rPr lang="zh-CN" altLang="en-US" sz="3200" dirty="0" smtClean="0">
                  <a:ln w="25400">
                    <a:noFill/>
                  </a:ln>
                  <a:latin typeface="字魂100号-方方先锋体" panose="00000500000000000000" pitchFamily="2" charset="-122"/>
                  <a:ea typeface="字魂100号-方方先锋体" panose="00000500000000000000" pitchFamily="2" charset="-122"/>
                </a:rPr>
                <a:t>项目章程</a:t>
              </a:r>
              <a:endParaRPr lang="en-US" altLang="zh-CN" sz="3200" dirty="0">
                <a:ln w="25400">
                  <a:noFill/>
                </a:ln>
                <a:latin typeface="字魂100号-方方先锋体" panose="00000500000000000000" pitchFamily="2" charset="-122"/>
                <a:ea typeface="字魂100号-方方先锋体" panose="00000500000000000000" pitchFamily="2" charset="-122"/>
              </a:endParaRPr>
            </a:p>
          </p:txBody>
        </p:sp>
      </p:grpSp>
      <p:grpSp>
        <p:nvGrpSpPr>
          <p:cNvPr id="27" name="组合 26">
            <a:extLst>
              <a:ext uri="{FF2B5EF4-FFF2-40B4-BE49-F238E27FC236}">
                <a16:creationId xmlns="" xmlns:a16="http://schemas.microsoft.com/office/drawing/2014/main" id="{86416CB1-D908-40D5-AFBC-4AA86B2716E3}"/>
              </a:ext>
            </a:extLst>
          </p:cNvPr>
          <p:cNvGrpSpPr/>
          <p:nvPr/>
        </p:nvGrpSpPr>
        <p:grpSpPr>
          <a:xfrm>
            <a:off x="4815232" y="2719345"/>
            <a:ext cx="3449540" cy="584775"/>
            <a:chOff x="4612858" y="2719345"/>
            <a:chExt cx="3449540" cy="584775"/>
          </a:xfrm>
        </p:grpSpPr>
        <p:sp>
          <p:nvSpPr>
            <p:cNvPr id="11" name="矩形 10">
              <a:extLst>
                <a:ext uri="{FF2B5EF4-FFF2-40B4-BE49-F238E27FC236}">
                  <a16:creationId xmlns="" xmlns:a16="http://schemas.microsoft.com/office/drawing/2014/main" id="{F53466FE-F70B-41DF-8466-022DFCB998D1}"/>
                </a:ext>
              </a:extLst>
            </p:cNvPr>
            <p:cNvSpPr/>
            <p:nvPr/>
          </p:nvSpPr>
          <p:spPr>
            <a:xfrm>
              <a:off x="4612858" y="2916972"/>
              <a:ext cx="371959" cy="371959"/>
            </a:xfrm>
            <a:prstGeom prst="rect">
              <a:avLst/>
            </a:prstGeom>
            <a:solidFill>
              <a:srgbClr val="678FFF"/>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文本框 12">
              <a:extLst>
                <a:ext uri="{FF2B5EF4-FFF2-40B4-BE49-F238E27FC236}">
                  <a16:creationId xmlns="" xmlns:a16="http://schemas.microsoft.com/office/drawing/2014/main" id="{4F453045-6619-4C35-89E0-875B96DADF47}"/>
                </a:ext>
              </a:extLst>
            </p:cNvPr>
            <p:cNvSpPr txBox="1"/>
            <p:nvPr/>
          </p:nvSpPr>
          <p:spPr>
            <a:xfrm>
              <a:off x="5285215" y="2719345"/>
              <a:ext cx="2777183" cy="584775"/>
            </a:xfrm>
            <a:prstGeom prst="rect">
              <a:avLst/>
            </a:prstGeom>
            <a:noFill/>
            <a:effectLst/>
          </p:spPr>
          <p:txBody>
            <a:bodyPr wrap="square" rtlCol="0">
              <a:spAutoFit/>
            </a:bodyPr>
            <a:lstStyle/>
            <a:p>
              <a:pPr algn="dist"/>
              <a:r>
                <a:rPr lang="zh-CN" altLang="en-US" sz="3200" dirty="0" smtClean="0">
                  <a:ln w="25400">
                    <a:noFill/>
                  </a:ln>
                  <a:latin typeface="字魂100号-方方先锋体" panose="00000500000000000000" pitchFamily="2" charset="-122"/>
                  <a:ea typeface="字魂100号-方方先锋体" panose="00000500000000000000" pitchFamily="2" charset="-122"/>
                </a:rPr>
                <a:t>项目管理计划</a:t>
              </a:r>
              <a:endParaRPr lang="en-US" altLang="zh-CN" sz="3200" dirty="0">
                <a:ln w="25400">
                  <a:noFill/>
                </a:ln>
                <a:latin typeface="字魂100号-方方先锋体" panose="00000500000000000000" pitchFamily="2" charset="-122"/>
                <a:ea typeface="字魂100号-方方先锋体" panose="00000500000000000000" pitchFamily="2" charset="-122"/>
              </a:endParaRPr>
            </a:p>
          </p:txBody>
        </p:sp>
      </p:grpSp>
      <p:grpSp>
        <p:nvGrpSpPr>
          <p:cNvPr id="26" name="组合 25">
            <a:extLst>
              <a:ext uri="{FF2B5EF4-FFF2-40B4-BE49-F238E27FC236}">
                <a16:creationId xmlns="" xmlns:a16="http://schemas.microsoft.com/office/drawing/2014/main" id="{FF8C00F8-744D-48AD-8C57-8A7FA579EC3C}"/>
              </a:ext>
            </a:extLst>
          </p:cNvPr>
          <p:cNvGrpSpPr/>
          <p:nvPr/>
        </p:nvGrpSpPr>
        <p:grpSpPr>
          <a:xfrm>
            <a:off x="6424746" y="3783212"/>
            <a:ext cx="3449540" cy="584775"/>
            <a:chOff x="6424746" y="3783212"/>
            <a:chExt cx="3449540" cy="584775"/>
          </a:xfrm>
        </p:grpSpPr>
        <p:sp>
          <p:nvSpPr>
            <p:cNvPr id="16" name="矩形 15">
              <a:extLst>
                <a:ext uri="{FF2B5EF4-FFF2-40B4-BE49-F238E27FC236}">
                  <a16:creationId xmlns="" xmlns:a16="http://schemas.microsoft.com/office/drawing/2014/main" id="{1C48A6A1-B045-4201-980D-AAC2BFA2B4C5}"/>
                </a:ext>
              </a:extLst>
            </p:cNvPr>
            <p:cNvSpPr/>
            <p:nvPr/>
          </p:nvSpPr>
          <p:spPr>
            <a:xfrm>
              <a:off x="6424746" y="3980839"/>
              <a:ext cx="371959" cy="371959"/>
            </a:xfrm>
            <a:prstGeom prst="rect">
              <a:avLst/>
            </a:prstGeom>
            <a:solidFill>
              <a:srgbClr val="678FFF"/>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文本框 17">
              <a:extLst>
                <a:ext uri="{FF2B5EF4-FFF2-40B4-BE49-F238E27FC236}">
                  <a16:creationId xmlns="" xmlns:a16="http://schemas.microsoft.com/office/drawing/2014/main" id="{20A06C3D-6384-40CA-9C70-846629509FCE}"/>
                </a:ext>
              </a:extLst>
            </p:cNvPr>
            <p:cNvSpPr txBox="1"/>
            <p:nvPr/>
          </p:nvSpPr>
          <p:spPr>
            <a:xfrm>
              <a:off x="7097103" y="3783212"/>
              <a:ext cx="2777183" cy="584775"/>
            </a:xfrm>
            <a:prstGeom prst="rect">
              <a:avLst/>
            </a:prstGeom>
            <a:noFill/>
            <a:effectLst/>
          </p:spPr>
          <p:txBody>
            <a:bodyPr wrap="square" rtlCol="0">
              <a:spAutoFit/>
            </a:bodyPr>
            <a:lstStyle/>
            <a:p>
              <a:pPr algn="dist"/>
              <a:r>
                <a:rPr lang="zh-CN" altLang="en-US" sz="3200" dirty="0" smtClean="0">
                  <a:ln w="25400">
                    <a:noFill/>
                  </a:ln>
                  <a:latin typeface="字魂100号-方方先锋体" panose="00000500000000000000" pitchFamily="2" charset="-122"/>
                  <a:ea typeface="字魂100号-方方先锋体" panose="00000500000000000000" pitchFamily="2" charset="-122"/>
                </a:rPr>
                <a:t>调查初步需求</a:t>
              </a:r>
              <a:endParaRPr lang="en-US" altLang="zh-CN" sz="3200" dirty="0">
                <a:ln w="25400">
                  <a:noFill/>
                </a:ln>
                <a:latin typeface="字魂100号-方方先锋体" panose="00000500000000000000" pitchFamily="2" charset="-122"/>
                <a:ea typeface="字魂100号-方方先锋体" panose="00000500000000000000" pitchFamily="2" charset="-122"/>
              </a:endParaRPr>
            </a:p>
          </p:txBody>
        </p:sp>
      </p:grpSp>
      <p:grpSp>
        <p:nvGrpSpPr>
          <p:cNvPr id="25" name="组合 24">
            <a:extLst>
              <a:ext uri="{FF2B5EF4-FFF2-40B4-BE49-F238E27FC236}">
                <a16:creationId xmlns="" xmlns:a16="http://schemas.microsoft.com/office/drawing/2014/main" id="{A04D83A9-E3EF-43CF-B834-204E2596F1DC}"/>
              </a:ext>
            </a:extLst>
          </p:cNvPr>
          <p:cNvGrpSpPr/>
          <p:nvPr/>
        </p:nvGrpSpPr>
        <p:grpSpPr>
          <a:xfrm>
            <a:off x="6424746" y="4847078"/>
            <a:ext cx="3449540" cy="584775"/>
            <a:chOff x="6424746" y="4847078"/>
            <a:chExt cx="3449540" cy="584775"/>
          </a:xfrm>
        </p:grpSpPr>
        <p:sp>
          <p:nvSpPr>
            <p:cNvPr id="21" name="矩形 20">
              <a:extLst>
                <a:ext uri="{FF2B5EF4-FFF2-40B4-BE49-F238E27FC236}">
                  <a16:creationId xmlns="" xmlns:a16="http://schemas.microsoft.com/office/drawing/2014/main" id="{90893975-BB55-4719-A4D8-5863773FCBEA}"/>
                </a:ext>
              </a:extLst>
            </p:cNvPr>
            <p:cNvSpPr/>
            <p:nvPr/>
          </p:nvSpPr>
          <p:spPr>
            <a:xfrm>
              <a:off x="6424746" y="5044705"/>
              <a:ext cx="371959" cy="371959"/>
            </a:xfrm>
            <a:prstGeom prst="rect">
              <a:avLst/>
            </a:prstGeom>
            <a:solidFill>
              <a:srgbClr val="678FFF"/>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文本框 22">
              <a:extLst>
                <a:ext uri="{FF2B5EF4-FFF2-40B4-BE49-F238E27FC236}">
                  <a16:creationId xmlns="" xmlns:a16="http://schemas.microsoft.com/office/drawing/2014/main" id="{61EC3796-34ED-4288-8E22-05EA2733CD7C}"/>
                </a:ext>
              </a:extLst>
            </p:cNvPr>
            <p:cNvSpPr txBox="1"/>
            <p:nvPr/>
          </p:nvSpPr>
          <p:spPr>
            <a:xfrm>
              <a:off x="7097103" y="4847078"/>
              <a:ext cx="2777183" cy="584775"/>
            </a:xfrm>
            <a:prstGeom prst="rect">
              <a:avLst/>
            </a:prstGeom>
            <a:noFill/>
            <a:effectLst/>
          </p:spPr>
          <p:txBody>
            <a:bodyPr wrap="square" rtlCol="0">
              <a:spAutoFit/>
            </a:bodyPr>
            <a:lstStyle/>
            <a:p>
              <a:pPr algn="dist"/>
              <a:r>
                <a:rPr lang="zh-CN" altLang="en-US" sz="3200" dirty="0" smtClean="0">
                  <a:ln w="25400">
                    <a:noFill/>
                  </a:ln>
                  <a:latin typeface="字魂100号-方方先锋体" panose="00000500000000000000" pitchFamily="2" charset="-122"/>
                  <a:ea typeface="字魂100号-方方先锋体" panose="00000500000000000000" pitchFamily="2" charset="-122"/>
                </a:rPr>
                <a:t>实践与研究</a:t>
              </a:r>
              <a:endParaRPr lang="en-US" altLang="zh-CN" sz="3200" dirty="0">
                <a:ln w="25400">
                  <a:noFill/>
                </a:ln>
                <a:latin typeface="字魂100号-方方先锋体" panose="00000500000000000000" pitchFamily="2" charset="-122"/>
                <a:ea typeface="字魂100号-方方先锋体" panose="00000500000000000000" pitchFamily="2" charset="-122"/>
              </a:endParaRPr>
            </a:p>
          </p:txBody>
        </p:sp>
      </p:grpSp>
    </p:spTree>
    <p:extLst>
      <p:ext uri="{BB962C8B-B14F-4D97-AF65-F5344CB8AC3E}">
        <p14:creationId xmlns:p14="http://schemas.microsoft.com/office/powerpoint/2010/main" val="2778596217"/>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 xmlns:a16="http://schemas.microsoft.com/office/drawing/2014/main" id="{0C2DC087-5555-4CAE-8D31-F16E89F4799A}"/>
              </a:ext>
            </a:extLst>
          </p:cNvPr>
          <p:cNvGrpSpPr/>
          <p:nvPr/>
        </p:nvGrpSpPr>
        <p:grpSpPr>
          <a:xfrm>
            <a:off x="2273285" y="1965017"/>
            <a:ext cx="7910126" cy="2554545"/>
            <a:chOff x="2273285" y="1965017"/>
            <a:chExt cx="7910126" cy="2554545"/>
          </a:xfrm>
        </p:grpSpPr>
        <p:sp>
          <p:nvSpPr>
            <p:cNvPr id="3" name="文本框 2">
              <a:extLst>
                <a:ext uri="{FF2B5EF4-FFF2-40B4-BE49-F238E27FC236}">
                  <a16:creationId xmlns="" xmlns:a16="http://schemas.microsoft.com/office/drawing/2014/main" id="{8F17FC21-19B0-4652-9D86-09AC34FC2EA9}"/>
                </a:ext>
              </a:extLst>
            </p:cNvPr>
            <p:cNvSpPr txBox="1"/>
            <p:nvPr/>
          </p:nvSpPr>
          <p:spPr>
            <a:xfrm>
              <a:off x="4407917" y="2334348"/>
              <a:ext cx="5775494" cy="2185214"/>
            </a:xfrm>
            <a:prstGeom prst="rect">
              <a:avLst/>
            </a:prstGeom>
            <a:noFill/>
            <a:effectLst/>
          </p:spPr>
          <p:txBody>
            <a:bodyPr wrap="square" rtlCol="0">
              <a:spAutoFit/>
            </a:bodyPr>
            <a:lstStyle/>
            <a:p>
              <a:pPr algn="dist"/>
              <a:r>
                <a:rPr lang="zh-CN" altLang="en-US" sz="7200" b="1" dirty="0" smtClean="0">
                  <a:ln w="25400">
                    <a:noFill/>
                  </a:ln>
                  <a:solidFill>
                    <a:schemeClr val="bg1"/>
                  </a:solidFill>
                  <a:latin typeface="字魂100号-方方先锋体" panose="00000500000000000000" pitchFamily="2" charset="-122"/>
                  <a:ea typeface="字魂100号-方方先锋体" panose="00000500000000000000" pitchFamily="2" charset="-122"/>
                </a:rPr>
                <a:t>项目管理计划</a:t>
              </a:r>
              <a:endParaRPr lang="en-US" altLang="zh-CN" sz="7200" b="1" dirty="0" smtClean="0">
                <a:ln w="25400">
                  <a:noFill/>
                </a:ln>
                <a:solidFill>
                  <a:schemeClr val="bg1"/>
                </a:solidFill>
                <a:latin typeface="字魂100号-方方先锋体" panose="00000500000000000000" pitchFamily="2" charset="-122"/>
                <a:ea typeface="字魂100号-方方先锋体" panose="00000500000000000000" pitchFamily="2" charset="-122"/>
              </a:endParaRPr>
            </a:p>
            <a:p>
              <a:pPr algn="r"/>
              <a:r>
                <a:rPr lang="en-US" altLang="zh-CN" sz="3200" b="1" dirty="0" smtClean="0">
                  <a:ln w="25400">
                    <a:noFill/>
                  </a:ln>
                  <a:solidFill>
                    <a:schemeClr val="bg1"/>
                  </a:solidFill>
                  <a:latin typeface="字魂100号-方方先锋体" panose="00000500000000000000" pitchFamily="2" charset="-122"/>
                  <a:ea typeface="字魂100号-方方先锋体" panose="00000500000000000000" pitchFamily="2" charset="-122"/>
                </a:rPr>
                <a:t>----</a:t>
              </a:r>
              <a:r>
                <a:rPr lang="zh-CN" altLang="en-US" sz="3200" b="1" dirty="0">
                  <a:ln w="25400">
                    <a:noFill/>
                  </a:ln>
                  <a:solidFill>
                    <a:schemeClr val="bg1"/>
                  </a:solidFill>
                  <a:latin typeface="字魂100号-方方先锋体" panose="00000500000000000000" pitchFamily="2" charset="-122"/>
                  <a:ea typeface="字魂100号-方方先锋体" panose="00000500000000000000" pitchFamily="2" charset="-122"/>
                </a:rPr>
                <a:t>项目管理</a:t>
              </a:r>
              <a:r>
                <a:rPr lang="zh-CN" altLang="en-US" sz="3200" b="1" dirty="0" smtClean="0">
                  <a:ln w="25400">
                    <a:noFill/>
                  </a:ln>
                  <a:solidFill>
                    <a:schemeClr val="bg1"/>
                  </a:solidFill>
                  <a:latin typeface="字魂100号-方方先锋体" panose="00000500000000000000" pitchFamily="2" charset="-122"/>
                  <a:ea typeface="字魂100号-方方先锋体" panose="00000500000000000000" pitchFamily="2" charset="-122"/>
                </a:rPr>
                <a:t>和</a:t>
              </a:r>
              <a:endParaRPr lang="en-US" altLang="zh-CN" sz="3200" b="1" dirty="0" smtClean="0">
                <a:ln w="25400">
                  <a:noFill/>
                </a:ln>
                <a:solidFill>
                  <a:schemeClr val="bg1"/>
                </a:solidFill>
                <a:latin typeface="字魂100号-方方先锋体" panose="00000500000000000000" pitchFamily="2" charset="-122"/>
                <a:ea typeface="字魂100号-方方先锋体" panose="00000500000000000000" pitchFamily="2" charset="-122"/>
              </a:endParaRPr>
            </a:p>
            <a:p>
              <a:pPr algn="r"/>
              <a:r>
                <a:rPr lang="zh-CN" altLang="en-US" sz="3200" b="1" dirty="0" smtClean="0">
                  <a:ln w="25400">
                    <a:noFill/>
                  </a:ln>
                  <a:solidFill>
                    <a:schemeClr val="bg1"/>
                  </a:solidFill>
                  <a:latin typeface="字魂100号-方方先锋体" panose="00000500000000000000" pitchFamily="2" charset="-122"/>
                  <a:ea typeface="字魂100号-方方先锋体" panose="00000500000000000000" pitchFamily="2" charset="-122"/>
                </a:rPr>
                <a:t>技术</a:t>
              </a:r>
              <a:r>
                <a:rPr lang="zh-CN" altLang="en-US" sz="3200" b="1" dirty="0">
                  <a:ln w="25400">
                    <a:noFill/>
                  </a:ln>
                  <a:solidFill>
                    <a:schemeClr val="bg1"/>
                  </a:solidFill>
                  <a:latin typeface="字魂100号-方方先锋体" panose="00000500000000000000" pitchFamily="2" charset="-122"/>
                  <a:ea typeface="字魂100号-方方先锋体" panose="00000500000000000000" pitchFamily="2" charset="-122"/>
                </a:rPr>
                <a:t>方法计划</a:t>
              </a:r>
              <a:endParaRPr lang="en-US" altLang="zh-CN" sz="3200" b="1" dirty="0">
                <a:ln w="25400">
                  <a:noFill/>
                </a:ln>
                <a:solidFill>
                  <a:schemeClr val="bg1"/>
                </a:solidFill>
                <a:latin typeface="字魂100号-方方先锋体" panose="00000500000000000000" pitchFamily="2" charset="-122"/>
                <a:ea typeface="字魂100号-方方先锋体" panose="00000500000000000000" pitchFamily="2" charset="-122"/>
              </a:endParaRPr>
            </a:p>
          </p:txBody>
        </p:sp>
        <p:grpSp>
          <p:nvGrpSpPr>
            <p:cNvPr id="6" name="组合 5">
              <a:extLst>
                <a:ext uri="{FF2B5EF4-FFF2-40B4-BE49-F238E27FC236}">
                  <a16:creationId xmlns="" xmlns:a16="http://schemas.microsoft.com/office/drawing/2014/main" id="{37EB0E9A-2597-4E4F-9D03-A77456156025}"/>
                </a:ext>
              </a:extLst>
            </p:cNvPr>
            <p:cNvGrpSpPr/>
            <p:nvPr/>
          </p:nvGrpSpPr>
          <p:grpSpPr>
            <a:xfrm>
              <a:off x="2273285" y="1965017"/>
              <a:ext cx="1786467" cy="1938992"/>
              <a:chOff x="1846862" y="2171069"/>
              <a:chExt cx="1786467" cy="1938992"/>
            </a:xfrm>
          </p:grpSpPr>
          <p:sp>
            <p:nvSpPr>
              <p:cNvPr id="7" name="文本框 6">
                <a:extLst>
                  <a:ext uri="{FF2B5EF4-FFF2-40B4-BE49-F238E27FC236}">
                    <a16:creationId xmlns="" xmlns:a16="http://schemas.microsoft.com/office/drawing/2014/main" id="{2F49D65D-5033-478B-98C4-2CD05AA4B512}"/>
                  </a:ext>
                </a:extLst>
              </p:cNvPr>
              <p:cNvSpPr txBox="1"/>
              <p:nvPr/>
            </p:nvSpPr>
            <p:spPr>
              <a:xfrm>
                <a:off x="1963760" y="2171069"/>
                <a:ext cx="1662635" cy="1569660"/>
              </a:xfrm>
              <a:prstGeom prst="rect">
                <a:avLst/>
              </a:prstGeom>
              <a:noFill/>
              <a:effectLst/>
            </p:spPr>
            <p:txBody>
              <a:bodyPr wrap="none" rtlCol="0">
                <a:spAutoFit/>
              </a:bodyPr>
              <a:lstStyle/>
              <a:p>
                <a:r>
                  <a:rPr lang="en-US" altLang="zh-CN" sz="9600" dirty="0">
                    <a:ln w="25400">
                      <a:noFill/>
                    </a:ln>
                    <a:solidFill>
                      <a:schemeClr val="bg1"/>
                    </a:solidFill>
                    <a:latin typeface="字魂100号-方方先锋体" panose="00000500000000000000" pitchFamily="2" charset="-122"/>
                    <a:ea typeface="字魂100号-方方先锋体" panose="00000500000000000000" pitchFamily="2" charset="-122"/>
                  </a:rPr>
                  <a:t>02</a:t>
                </a:r>
              </a:p>
            </p:txBody>
          </p:sp>
          <p:sp>
            <p:nvSpPr>
              <p:cNvPr id="8" name="文本框 7">
                <a:extLst>
                  <a:ext uri="{FF2B5EF4-FFF2-40B4-BE49-F238E27FC236}">
                    <a16:creationId xmlns="" xmlns:a16="http://schemas.microsoft.com/office/drawing/2014/main" id="{32BFAAE0-C954-4305-BE04-F69553A9788D}"/>
                  </a:ext>
                </a:extLst>
              </p:cNvPr>
              <p:cNvSpPr txBox="1"/>
              <p:nvPr/>
            </p:nvSpPr>
            <p:spPr>
              <a:xfrm>
                <a:off x="1846862" y="3740729"/>
                <a:ext cx="1786467" cy="369332"/>
              </a:xfrm>
              <a:prstGeom prst="rect">
                <a:avLst/>
              </a:prstGeom>
              <a:noFill/>
              <a:effectLst/>
            </p:spPr>
            <p:txBody>
              <a:bodyPr wrap="square" rtlCol="0">
                <a:spAutoFit/>
              </a:bodyPr>
              <a:lstStyle/>
              <a:p>
                <a:pPr algn="dist"/>
                <a:r>
                  <a:rPr lang="en-US" altLang="zh-CN" dirty="0">
                    <a:ln w="25400">
                      <a:noFill/>
                    </a:ln>
                    <a:solidFill>
                      <a:schemeClr val="bg1"/>
                    </a:solidFill>
                    <a:latin typeface="字魂100号-方方先锋体" panose="00000500000000000000" pitchFamily="2" charset="-122"/>
                    <a:ea typeface="字魂100号-方方先锋体" panose="00000500000000000000" pitchFamily="2" charset="-122"/>
                  </a:rPr>
                  <a:t>PART TWO</a:t>
                </a:r>
              </a:p>
            </p:txBody>
          </p:sp>
        </p:grpSp>
        <p:cxnSp>
          <p:nvCxnSpPr>
            <p:cNvPr id="9" name="直接连接符 8">
              <a:extLst>
                <a:ext uri="{FF2B5EF4-FFF2-40B4-BE49-F238E27FC236}">
                  <a16:creationId xmlns="" xmlns:a16="http://schemas.microsoft.com/office/drawing/2014/main" id="{205E175B-1D32-4113-A947-E85C3DCDE59D}"/>
                </a:ext>
              </a:extLst>
            </p:cNvPr>
            <p:cNvCxnSpPr>
              <a:cxnSpLocks/>
            </p:cNvCxnSpPr>
            <p:nvPr/>
          </p:nvCxnSpPr>
          <p:spPr>
            <a:xfrm>
              <a:off x="4400983" y="2092148"/>
              <a:ext cx="0" cy="2239220"/>
            </a:xfrm>
            <a:prstGeom prst="line">
              <a:avLst/>
            </a:prstGeom>
            <a:ln w="254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60613704"/>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a:extLst>
              <a:ext uri="{FF2B5EF4-FFF2-40B4-BE49-F238E27FC236}">
                <a16:creationId xmlns="" xmlns:a16="http://schemas.microsoft.com/office/drawing/2014/main" id="{E3358B55-DAEC-4FAE-BD7A-6A6DDB3AE525}"/>
              </a:ext>
            </a:extLst>
          </p:cNvPr>
          <p:cNvGrpSpPr/>
          <p:nvPr/>
        </p:nvGrpSpPr>
        <p:grpSpPr>
          <a:xfrm>
            <a:off x="1574485" y="1547606"/>
            <a:ext cx="9269653" cy="3885155"/>
            <a:chOff x="1588999" y="1866920"/>
            <a:chExt cx="9269653" cy="3885155"/>
          </a:xfrm>
        </p:grpSpPr>
        <p:grpSp>
          <p:nvGrpSpPr>
            <p:cNvPr id="20" name="组合 19">
              <a:extLst>
                <a:ext uri="{FF2B5EF4-FFF2-40B4-BE49-F238E27FC236}">
                  <a16:creationId xmlns="" xmlns:a16="http://schemas.microsoft.com/office/drawing/2014/main" id="{491030C7-0542-4EBF-81B4-85409C292131}"/>
                </a:ext>
              </a:extLst>
            </p:cNvPr>
            <p:cNvGrpSpPr/>
            <p:nvPr/>
          </p:nvGrpSpPr>
          <p:grpSpPr>
            <a:xfrm>
              <a:off x="1588999" y="1866920"/>
              <a:ext cx="9269653" cy="3885155"/>
              <a:chOff x="1457593" y="1887878"/>
              <a:chExt cx="9539920" cy="3998432"/>
            </a:xfrm>
          </p:grpSpPr>
          <p:grpSp>
            <p:nvGrpSpPr>
              <p:cNvPr id="21" name="组合 20">
                <a:extLst>
                  <a:ext uri="{FF2B5EF4-FFF2-40B4-BE49-F238E27FC236}">
                    <a16:creationId xmlns="" xmlns:a16="http://schemas.microsoft.com/office/drawing/2014/main" id="{4E12C2AB-6024-4219-8DF4-36015A0971C0}"/>
                  </a:ext>
                </a:extLst>
              </p:cNvPr>
              <p:cNvGrpSpPr/>
              <p:nvPr/>
            </p:nvGrpSpPr>
            <p:grpSpPr>
              <a:xfrm>
                <a:off x="1457593" y="2134118"/>
                <a:ext cx="9539920" cy="3752192"/>
                <a:chOff x="673099" y="1881476"/>
                <a:chExt cx="11153407" cy="4386800"/>
              </a:xfrm>
            </p:grpSpPr>
            <p:cxnSp>
              <p:nvCxnSpPr>
                <p:cNvPr id="24" name="PA-直接连接符 2">
                  <a:extLst>
                    <a:ext uri="{FF2B5EF4-FFF2-40B4-BE49-F238E27FC236}">
                      <a16:creationId xmlns="" xmlns:a16="http://schemas.microsoft.com/office/drawing/2014/main" id="{61355CB8-0190-4587-8FE4-D80D14102168}"/>
                    </a:ext>
                  </a:extLst>
                </p:cNvPr>
                <p:cNvCxnSpPr>
                  <a:cxnSpLocks/>
                </p:cNvCxnSpPr>
                <p:nvPr>
                  <p:custDataLst>
                    <p:tags r:id="rId1"/>
                  </p:custDataLst>
                </p:nvPr>
              </p:nvCxnSpPr>
              <p:spPr>
                <a:xfrm>
                  <a:off x="6096000" y="3781447"/>
                  <a:ext cx="0" cy="2031712"/>
                </a:xfrm>
                <a:prstGeom prst="line">
                  <a:avLst/>
                </a:prstGeom>
                <a:noFill/>
                <a:ln w="3175" cap="rnd" cmpd="sng" algn="ctr">
                  <a:solidFill>
                    <a:srgbClr val="6F78EB"/>
                  </a:solidFill>
                  <a:prstDash val="solid"/>
                  <a:round/>
                </a:ln>
                <a:effectLst/>
              </p:spPr>
            </p:cxnSp>
            <p:sp>
              <p:nvSpPr>
                <p:cNvPr id="25" name="PA-íṧ1îḍe">
                  <a:extLst>
                    <a:ext uri="{FF2B5EF4-FFF2-40B4-BE49-F238E27FC236}">
                      <a16:creationId xmlns="" xmlns:a16="http://schemas.microsoft.com/office/drawing/2014/main" id="{D3D39D06-A825-470E-A0EB-C5F3CE1AA01F}"/>
                    </a:ext>
                  </a:extLst>
                </p:cNvPr>
                <p:cNvSpPr/>
                <p:nvPr>
                  <p:custDataLst>
                    <p:tags r:id="rId2"/>
                  </p:custDataLst>
                </p:nvPr>
              </p:nvSpPr>
              <p:spPr>
                <a:xfrm>
                  <a:off x="673100" y="1881476"/>
                  <a:ext cx="10845800" cy="1698335"/>
                </a:xfrm>
                <a:prstGeom prst="rect">
                  <a:avLst/>
                </a:prstGeom>
                <a:solidFill>
                  <a:srgbClr val="678FFF"/>
                </a:solidFill>
                <a:ln w="12700" cap="flat" cmpd="sng" algn="ctr">
                  <a:noFill/>
                  <a:prstDash val="solid"/>
                  <a:miter lim="800000"/>
                </a:ln>
                <a:effectLst/>
              </p:spPr>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B3A54"/>
                    </a:solidFill>
                    <a:effectLst/>
                    <a:uLnTx/>
                    <a:uFillTx/>
                    <a:latin typeface="思源黑体 Light" panose="020B0300000000000000" pitchFamily="34" charset="-122"/>
                    <a:ea typeface="思源黑体 Light" panose="020B0300000000000000" pitchFamily="34" charset="-122"/>
                    <a:cs typeface="+mn-cs"/>
                  </a:endParaRPr>
                </a:p>
              </p:txBody>
            </p:sp>
            <p:sp>
              <p:nvSpPr>
                <p:cNvPr id="26" name="PA-ïsḻíḍé">
                  <a:extLst>
                    <a:ext uri="{FF2B5EF4-FFF2-40B4-BE49-F238E27FC236}">
                      <a16:creationId xmlns="" xmlns:a16="http://schemas.microsoft.com/office/drawing/2014/main" id="{19F3ABA1-2FBB-4379-B831-0DEBD817E9F1}"/>
                    </a:ext>
                  </a:extLst>
                </p:cNvPr>
                <p:cNvSpPr/>
                <p:nvPr>
                  <p:custDataLst>
                    <p:tags r:id="rId3"/>
                  </p:custDataLst>
                </p:nvPr>
              </p:nvSpPr>
              <p:spPr>
                <a:xfrm>
                  <a:off x="2593304" y="3244615"/>
                  <a:ext cx="670392" cy="670392"/>
                </a:xfrm>
                <a:prstGeom prst="ellipse">
                  <a:avLst/>
                </a:prstGeom>
                <a:solidFill>
                  <a:srgbClr val="678FFF"/>
                </a:solidFill>
                <a:ln w="28575" cap="flat" cmpd="sng" algn="ctr">
                  <a:solidFill>
                    <a:sysClr val="window" lastClr="FFFFFF"/>
                  </a:solidFill>
                  <a:prstDash val="solid"/>
                  <a:miter lim="800000"/>
                </a:ln>
                <a:effectLst/>
              </p:spPr>
              <p:txBody>
                <a:bodyPr wrap="square" lIns="91440" tIns="45720" rIns="91440" bIns="45720" rtlCol="0" anchor="ctr">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chemeClr val="bg1"/>
                      </a:solidFill>
                      <a:effectLst/>
                      <a:uLnTx/>
                      <a:uFillTx/>
                      <a:latin typeface="字魂100号-方方先锋体" panose="00000500000000000000" pitchFamily="2" charset="-122"/>
                      <a:ea typeface="字魂100号-方方先锋体" panose="00000500000000000000" pitchFamily="2" charset="-122"/>
                    </a:rPr>
                    <a:t>1</a:t>
                  </a:r>
                  <a:endParaRPr kumimoji="0" lang="zh-CN" altLang="en-US" sz="2400" b="0" i="0" u="none" strike="noStrike" kern="1200" cap="none" spc="0" normalizeH="0" baseline="0" noProof="0" dirty="0">
                    <a:ln>
                      <a:noFill/>
                    </a:ln>
                    <a:solidFill>
                      <a:schemeClr val="bg1"/>
                    </a:solidFill>
                    <a:effectLst/>
                    <a:uLnTx/>
                    <a:uFillTx/>
                    <a:latin typeface="字魂100号-方方先锋体" panose="00000500000000000000" pitchFamily="2" charset="-122"/>
                    <a:ea typeface="字魂100号-方方先锋体" panose="00000500000000000000" pitchFamily="2" charset="-122"/>
                  </a:endParaRPr>
                </a:p>
              </p:txBody>
            </p:sp>
            <p:sp>
              <p:nvSpPr>
                <p:cNvPr id="27" name="PA-ïSlîḍé">
                  <a:extLst>
                    <a:ext uri="{FF2B5EF4-FFF2-40B4-BE49-F238E27FC236}">
                      <a16:creationId xmlns="" xmlns:a16="http://schemas.microsoft.com/office/drawing/2014/main" id="{5FF0FF69-209A-4C75-B90F-281F9A7278F1}"/>
                    </a:ext>
                  </a:extLst>
                </p:cNvPr>
                <p:cNvSpPr/>
                <p:nvPr>
                  <p:custDataLst>
                    <p:tags r:id="rId4"/>
                  </p:custDataLst>
                </p:nvPr>
              </p:nvSpPr>
              <p:spPr>
                <a:xfrm>
                  <a:off x="8593108" y="3244615"/>
                  <a:ext cx="670392" cy="670392"/>
                </a:xfrm>
                <a:prstGeom prst="ellipse">
                  <a:avLst/>
                </a:prstGeom>
                <a:solidFill>
                  <a:srgbClr val="678FFF"/>
                </a:solidFill>
                <a:ln w="28575" cap="flat" cmpd="sng" algn="ctr">
                  <a:solidFill>
                    <a:sysClr val="window" lastClr="FFFFFF"/>
                  </a:solidFill>
                  <a:prstDash val="solid"/>
                  <a:miter lim="800000"/>
                </a:ln>
                <a:effectLst/>
              </p:spPr>
              <p:txBody>
                <a:bodyPr wrap="square" lIns="91440" tIns="45720" rIns="91440" bIns="45720" rtlCol="0" anchor="ctr">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2400" dirty="0">
                      <a:solidFill>
                        <a:schemeClr val="bg1"/>
                      </a:solidFill>
                      <a:latin typeface="字魂100号-方方先锋体" panose="00000500000000000000" pitchFamily="2" charset="-122"/>
                      <a:ea typeface="字魂100号-方方先锋体" panose="00000500000000000000" pitchFamily="2" charset="-122"/>
                    </a:rPr>
                    <a:t>2</a:t>
                  </a:r>
                  <a:endParaRPr lang="zh-CN" altLang="en-US" sz="2400" dirty="0">
                    <a:solidFill>
                      <a:schemeClr val="bg1"/>
                    </a:solidFill>
                    <a:latin typeface="字魂100号-方方先锋体" panose="00000500000000000000" pitchFamily="2" charset="-122"/>
                    <a:ea typeface="字魂100号-方方先锋体" panose="00000500000000000000" pitchFamily="2" charset="-122"/>
                  </a:endParaRPr>
                </a:p>
              </p:txBody>
            </p:sp>
            <p:sp>
              <p:nvSpPr>
                <p:cNvPr id="28" name="PA-FooterText ">
                  <a:extLst>
                    <a:ext uri="{FF2B5EF4-FFF2-40B4-BE49-F238E27FC236}">
                      <a16:creationId xmlns="" xmlns:a16="http://schemas.microsoft.com/office/drawing/2014/main" id="{77A9E5CB-D5A5-4BBD-9ACC-8E569B82F888}"/>
                    </a:ext>
                  </a:extLst>
                </p:cNvPr>
                <p:cNvSpPr txBox="1"/>
                <p:nvPr>
                  <p:custDataLst>
                    <p:tags r:id="rId5"/>
                  </p:custDataLst>
                </p:nvPr>
              </p:nvSpPr>
              <p:spPr>
                <a:xfrm flipH="1">
                  <a:off x="673099" y="3935247"/>
                  <a:ext cx="5649930" cy="2333029"/>
                </a:xfrm>
                <a:prstGeom prst="rect">
                  <a:avLst/>
                </a:prstGeom>
                <a:noFill/>
              </p:spPr>
              <p:txBody>
                <a:bodyPr wrap="square">
                  <a:spAutoFit/>
                </a:bodyPr>
                <a:lstStyle>
                  <a:defPPr>
                    <a:defRPr lang="zh-CN"/>
                  </a:defPPr>
                  <a:lvl1pPr defTabSz="609402">
                    <a:lnSpc>
                      <a:spcPct val="150000"/>
                    </a:lnSpc>
                    <a:defRPr sz="1400">
                      <a:solidFill>
                        <a:prstClr val="black">
                          <a:lumMod val="50000"/>
                          <a:lumOff val="50000"/>
                        </a:prstClr>
                      </a:solidFill>
                      <a:latin typeface="微软雅黑" pitchFamily="34" charset="-122"/>
                      <a:ea typeface="方正黑体简体" panose="02010601030101010101"/>
                    </a:defRPr>
                  </a:lvl1pPr>
                </a:lstStyle>
                <a:p>
                  <a:pPr marL="342900" lvl="0" indent="-342900">
                    <a:buFont typeface="+mj-lt"/>
                    <a:buAutoNum type="arabicPeriod"/>
                    <a:defRPr/>
                  </a:pPr>
                  <a:r>
                    <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sym typeface="微软雅黑" panose="020B0503020204020204" pitchFamily="34" charset="-122"/>
                    </a:rPr>
                    <a:t>识别所有利益相关人及其</a:t>
                  </a:r>
                  <a:r>
                    <a:rPr lang="zh-CN" altLang="en-US"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sym typeface="微软雅黑" panose="020B0503020204020204" pitchFamily="34" charset="-122"/>
                    </a:rPr>
                    <a:t>期望</a:t>
                  </a:r>
                  <a:endParaRPr lang="en-US" altLang="zh-CN"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sym typeface="微软雅黑" panose="020B0503020204020204" pitchFamily="34" charset="-122"/>
                  </a:endParaRPr>
                </a:p>
                <a:p>
                  <a:pPr marL="342900" lvl="0" indent="-342900">
                    <a:buFont typeface="+mj-lt"/>
                    <a:buAutoNum type="arabicPeriod"/>
                    <a:defRPr/>
                  </a:pPr>
                  <a:r>
                    <a:rPr lang="zh-CN" altLang="en-US"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sym typeface="微软雅黑" panose="020B0503020204020204" pitchFamily="34" charset="-122"/>
                    </a:rPr>
                    <a:t>管理</a:t>
                  </a:r>
                  <a:r>
                    <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sym typeface="微软雅黑" panose="020B0503020204020204" pitchFamily="34" charset="-122"/>
                    </a:rPr>
                    <a:t>需求和项目范围、时间、成本等</a:t>
                  </a:r>
                  <a:r>
                    <a:rPr lang="zh-CN" altLang="en-US"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sym typeface="微软雅黑" panose="020B0503020204020204" pitchFamily="34" charset="-122"/>
                    </a:rPr>
                    <a:t>因素</a:t>
                  </a:r>
                  <a:endParaRPr lang="en-US" altLang="zh-CN"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sym typeface="微软雅黑" panose="020B0503020204020204" pitchFamily="34" charset="-122"/>
                  </a:endParaRPr>
                </a:p>
                <a:p>
                  <a:pPr marL="342900" lvl="0" indent="-342900">
                    <a:buFont typeface="+mj-lt"/>
                    <a:buAutoNum type="arabicPeriod"/>
                    <a:defRPr/>
                  </a:pPr>
                  <a:r>
                    <a:rPr lang="zh-CN" altLang="en-US"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sym typeface="微软雅黑" panose="020B0503020204020204" pitchFamily="34" charset="-122"/>
                    </a:rPr>
                    <a:t>管理</a:t>
                  </a:r>
                  <a:r>
                    <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sym typeface="微软雅黑" panose="020B0503020204020204" pitchFamily="34" charset="-122"/>
                    </a:rPr>
                    <a:t>项目质量和进度，处理计划</a:t>
                  </a:r>
                  <a:r>
                    <a:rPr lang="zh-CN" altLang="en-US"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sym typeface="微软雅黑" panose="020B0503020204020204" pitchFamily="34" charset="-122"/>
                    </a:rPr>
                    <a:t>变更</a:t>
                  </a:r>
                  <a:endParaRPr lang="en-US" altLang="zh-CN"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sym typeface="微软雅黑" panose="020B0503020204020204" pitchFamily="34" charset="-122"/>
                  </a:endParaRPr>
                </a:p>
                <a:p>
                  <a:pPr marL="342900" lvl="0" indent="-342900">
                    <a:buFont typeface="+mj-lt"/>
                    <a:buAutoNum type="arabicPeriod"/>
                    <a:defRPr/>
                  </a:pPr>
                  <a:r>
                    <a:rPr lang="zh-CN" altLang="en-US"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sym typeface="微软雅黑" panose="020B0503020204020204" pitchFamily="34" charset="-122"/>
                    </a:rPr>
                    <a:t>管理</a:t>
                  </a:r>
                  <a:r>
                    <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sym typeface="微软雅黑" panose="020B0503020204020204" pitchFamily="34" charset="-122"/>
                    </a:rPr>
                    <a:t>成本和风险，处理应急</a:t>
                  </a:r>
                  <a:r>
                    <a:rPr lang="zh-CN" altLang="en-US"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sym typeface="微软雅黑" panose="020B0503020204020204" pitchFamily="34" charset="-122"/>
                    </a:rPr>
                    <a:t>情况</a:t>
                  </a:r>
                  <a:endParaRPr lang="en-US" altLang="zh-CN"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sym typeface="微软雅黑" panose="020B0503020204020204" pitchFamily="34" charset="-122"/>
                  </a:endParaRPr>
                </a:p>
                <a:p>
                  <a:pPr marL="342900" lvl="0" indent="-342900">
                    <a:buFont typeface="+mj-lt"/>
                    <a:buAutoNum type="arabicPeriod"/>
                    <a:defRPr/>
                  </a:pPr>
                  <a:r>
                    <a:rPr lang="zh-CN" altLang="en-US"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sym typeface="微软雅黑" panose="020B0503020204020204" pitchFamily="34" charset="-122"/>
                    </a:rPr>
                    <a:t>协调</a:t>
                  </a:r>
                  <a:r>
                    <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sym typeface="微软雅黑" panose="020B0503020204020204" pitchFamily="34" charset="-122"/>
                    </a:rPr>
                    <a:t>管理人员及其他资源，促进</a:t>
                  </a:r>
                  <a:r>
                    <a:rPr lang="zh-CN" altLang="en-US"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sym typeface="微软雅黑" panose="020B0503020204020204" pitchFamily="34" charset="-122"/>
                    </a:rPr>
                    <a:t>沟通化解</a:t>
                  </a:r>
                  <a:r>
                    <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sym typeface="微软雅黑" panose="020B0503020204020204" pitchFamily="34" charset="-122"/>
                    </a:rPr>
                    <a:t>矛盾</a:t>
                  </a:r>
                  <a:endParaRPr kumimoji="0" lang="zh-CN" altLang="en-US" sz="1600" b="0" i="0" u="none" strike="noStrike" kern="1200" cap="none" spc="0" normalizeH="0" baseline="0" noProof="0" dirty="0">
                    <a:ln>
                      <a:noFill/>
                    </a:ln>
                    <a:solidFill>
                      <a:prstClr val="black">
                        <a:lumMod val="75000"/>
                        <a:lumOff val="25000"/>
                      </a:prstClr>
                    </a:solidFill>
                    <a:effectLst/>
                    <a:uLnTx/>
                    <a:uFillTx/>
                    <a:latin typeface="字魂59号-创粗黑" panose="00000500000000000000" pitchFamily="2" charset="-122"/>
                    <a:ea typeface="字魂59号-创粗黑" panose="00000500000000000000" pitchFamily="2" charset="-122"/>
                    <a:sym typeface="微软雅黑" panose="020B0503020204020204" pitchFamily="34" charset="-122"/>
                  </a:endParaRPr>
                </a:p>
              </p:txBody>
            </p:sp>
            <p:sp>
              <p:nvSpPr>
                <p:cNvPr id="29" name="PA-FooterText ">
                  <a:extLst>
                    <a:ext uri="{FF2B5EF4-FFF2-40B4-BE49-F238E27FC236}">
                      <a16:creationId xmlns="" xmlns:a16="http://schemas.microsoft.com/office/drawing/2014/main" id="{0ACE4AF7-38AE-468F-AC34-703D4B46307E}"/>
                    </a:ext>
                  </a:extLst>
                </p:cNvPr>
                <p:cNvSpPr txBox="1"/>
                <p:nvPr>
                  <p:custDataLst>
                    <p:tags r:id="rId6"/>
                  </p:custDataLst>
                </p:nvPr>
              </p:nvSpPr>
              <p:spPr>
                <a:xfrm flipH="1">
                  <a:off x="6700493" y="3935247"/>
                  <a:ext cx="5126013" cy="2333029"/>
                </a:xfrm>
                <a:prstGeom prst="rect">
                  <a:avLst/>
                </a:prstGeom>
                <a:noFill/>
              </p:spPr>
              <p:txBody>
                <a:bodyPr wrap="square">
                  <a:spAutoFit/>
                </a:bodyPr>
                <a:lstStyle>
                  <a:defPPr>
                    <a:defRPr lang="zh-CN"/>
                  </a:defPPr>
                  <a:lvl1pPr defTabSz="609402">
                    <a:lnSpc>
                      <a:spcPct val="150000"/>
                    </a:lnSpc>
                    <a:defRPr sz="1400">
                      <a:solidFill>
                        <a:prstClr val="black">
                          <a:lumMod val="50000"/>
                          <a:lumOff val="50000"/>
                        </a:prstClr>
                      </a:solidFill>
                      <a:latin typeface="微软雅黑" pitchFamily="34" charset="-122"/>
                      <a:ea typeface="方正黑体简体" panose="02010601030101010101"/>
                    </a:defRPr>
                  </a:lvl1pPr>
                </a:lstStyle>
                <a:p>
                  <a:pPr marL="342900" lvl="0" indent="-342900">
                    <a:buFont typeface="+mj-lt"/>
                    <a:buAutoNum type="arabicPeriod"/>
                    <a:defRPr/>
                  </a:pPr>
                  <a:r>
                    <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sym typeface="微软雅黑" panose="020B0503020204020204" pitchFamily="34" charset="-122"/>
                    </a:rPr>
                    <a:t>制定项目章程和项目管理</a:t>
                  </a:r>
                  <a:r>
                    <a:rPr lang="zh-CN" altLang="en-US"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sym typeface="微软雅黑" panose="020B0503020204020204" pitchFamily="34" charset="-122"/>
                    </a:rPr>
                    <a:t>计划</a:t>
                  </a:r>
                  <a:endParaRPr lang="en-US" altLang="zh-CN"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sym typeface="微软雅黑" panose="020B0503020204020204" pitchFamily="34" charset="-122"/>
                  </a:endParaRPr>
                </a:p>
                <a:p>
                  <a:pPr marL="342900" lvl="0" indent="-342900">
                    <a:buFont typeface="+mj-lt"/>
                    <a:buAutoNum type="arabicPeriod"/>
                    <a:defRPr/>
                  </a:pPr>
                  <a:r>
                    <a:rPr lang="zh-CN" altLang="en-US"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sym typeface="微软雅黑" panose="020B0503020204020204" pitchFamily="34" charset="-122"/>
                    </a:rPr>
                    <a:t>制定</a:t>
                  </a:r>
                  <a:r>
                    <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sym typeface="微软雅黑" panose="020B0503020204020204" pitchFamily="34" charset="-122"/>
                    </a:rPr>
                    <a:t>成本与风险分析与评估</a:t>
                  </a:r>
                  <a:r>
                    <a:rPr lang="zh-CN" altLang="en-US"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sym typeface="微软雅黑" panose="020B0503020204020204" pitchFamily="34" charset="-122"/>
                    </a:rPr>
                    <a:t>报告</a:t>
                  </a:r>
                  <a:endParaRPr lang="en-US" altLang="zh-CN"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sym typeface="微软雅黑" panose="020B0503020204020204" pitchFamily="34" charset="-122"/>
                  </a:endParaRPr>
                </a:p>
                <a:p>
                  <a:pPr marL="342900" lvl="0" indent="-342900">
                    <a:buFont typeface="+mj-lt"/>
                    <a:buAutoNum type="arabicPeriod"/>
                    <a:defRPr/>
                  </a:pPr>
                  <a:r>
                    <a:rPr lang="zh-CN" altLang="en-US"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sym typeface="微软雅黑" panose="020B0503020204020204" pitchFamily="34" charset="-122"/>
                    </a:rPr>
                    <a:t>监控</a:t>
                  </a:r>
                  <a:r>
                    <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sym typeface="微软雅黑" panose="020B0503020204020204" pitchFamily="34" charset="-122"/>
                    </a:rPr>
                    <a:t>进度及阶段性可交付</a:t>
                  </a:r>
                  <a:r>
                    <a:rPr lang="zh-CN" altLang="en-US"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sym typeface="微软雅黑" panose="020B0503020204020204" pitchFamily="34" charset="-122"/>
                    </a:rPr>
                    <a:t>成果</a:t>
                  </a:r>
                  <a:endParaRPr lang="en-US" altLang="zh-CN"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sym typeface="微软雅黑" panose="020B0503020204020204" pitchFamily="34" charset="-122"/>
                  </a:endParaRPr>
                </a:p>
                <a:p>
                  <a:pPr marL="342900" lvl="0" indent="-342900">
                    <a:buFont typeface="+mj-lt"/>
                    <a:buAutoNum type="arabicPeriod"/>
                    <a:defRPr/>
                  </a:pPr>
                  <a:r>
                    <a:rPr lang="zh-CN" altLang="en-US"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sym typeface="微软雅黑" panose="020B0503020204020204" pitchFamily="34" charset="-122"/>
                    </a:rPr>
                    <a:t>监控</a:t>
                  </a:r>
                  <a:r>
                    <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sym typeface="微软雅黑" panose="020B0503020204020204" pitchFamily="34" charset="-122"/>
                    </a:rPr>
                    <a:t>项目工作并对绩效进行</a:t>
                  </a:r>
                  <a:r>
                    <a:rPr lang="zh-CN" altLang="en-US"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sym typeface="微软雅黑" panose="020B0503020204020204" pitchFamily="34" charset="-122"/>
                    </a:rPr>
                    <a:t>考评</a:t>
                  </a:r>
                  <a:endParaRPr lang="en-US" altLang="zh-CN"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sym typeface="微软雅黑" panose="020B0503020204020204" pitchFamily="34" charset="-122"/>
                  </a:endParaRPr>
                </a:p>
                <a:p>
                  <a:pPr marL="342900" lvl="0" indent="-342900">
                    <a:buFont typeface="+mj-lt"/>
                    <a:buAutoNum type="arabicPeriod"/>
                    <a:defRPr/>
                  </a:pPr>
                  <a:r>
                    <a:rPr lang="zh-CN" altLang="en-US"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sym typeface="微软雅黑" panose="020B0503020204020204" pitchFamily="34" charset="-122"/>
                    </a:rPr>
                    <a:t>实施</a:t>
                  </a:r>
                  <a:r>
                    <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sym typeface="微软雅黑" panose="020B0503020204020204" pitchFamily="34" charset="-122"/>
                    </a:rPr>
                    <a:t>变更控制并应对变更请求</a:t>
                  </a:r>
                  <a:endParaRPr kumimoji="0" lang="zh-CN" altLang="en-US" sz="1600" b="0" i="0" u="none" strike="noStrike" kern="1200" cap="none" spc="0" normalizeH="0" baseline="0" noProof="0" dirty="0">
                    <a:ln>
                      <a:noFill/>
                    </a:ln>
                    <a:solidFill>
                      <a:prstClr val="black">
                        <a:lumMod val="75000"/>
                        <a:lumOff val="25000"/>
                      </a:prstClr>
                    </a:solidFill>
                    <a:effectLst/>
                    <a:uLnTx/>
                    <a:uFillTx/>
                    <a:latin typeface="字魂59号-创粗黑" panose="00000500000000000000" pitchFamily="2" charset="-122"/>
                    <a:ea typeface="字魂59号-创粗黑" panose="00000500000000000000" pitchFamily="2" charset="-122"/>
                    <a:sym typeface="微软雅黑" panose="020B0503020204020204" pitchFamily="34" charset="-122"/>
                  </a:endParaRPr>
                </a:p>
              </p:txBody>
            </p:sp>
            <p:sp>
              <p:nvSpPr>
                <p:cNvPr id="30" name="PA-FooterText ">
                  <a:extLst>
                    <a:ext uri="{FF2B5EF4-FFF2-40B4-BE49-F238E27FC236}">
                      <a16:creationId xmlns="" xmlns:a16="http://schemas.microsoft.com/office/drawing/2014/main" id="{20178DBD-5434-43F8-BEBD-4416A579186F}"/>
                    </a:ext>
                  </a:extLst>
                </p:cNvPr>
                <p:cNvSpPr txBox="1"/>
                <p:nvPr>
                  <p:custDataLst>
                    <p:tags r:id="rId7"/>
                  </p:custDataLst>
                </p:nvPr>
              </p:nvSpPr>
              <p:spPr>
                <a:xfrm flipH="1">
                  <a:off x="1065384" y="2223190"/>
                  <a:ext cx="3726229" cy="790329"/>
                </a:xfrm>
                <a:prstGeom prst="rect">
                  <a:avLst/>
                </a:prstGeom>
                <a:noFill/>
              </p:spPr>
              <p:txBody>
                <a:bodyPr wrap="square">
                  <a:spAutoFit/>
                </a:bodyPr>
                <a:lstStyle>
                  <a:defPPr>
                    <a:defRPr lang="zh-CN"/>
                  </a:defPPr>
                  <a:lvl1pPr algn="ctr" defTabSz="609402">
                    <a:lnSpc>
                      <a:spcPct val="150000"/>
                    </a:lnSpc>
                    <a:defRPr>
                      <a:solidFill>
                        <a:prstClr val="white"/>
                      </a:solidFill>
                      <a:latin typeface="思源黑体 Light" panose="020B0300000000000000" pitchFamily="34" charset="-122"/>
                      <a:ea typeface="思源黑体 Light" panose="020B0300000000000000" pitchFamily="34" charset="-122"/>
                    </a:defRPr>
                  </a:lvl1pPr>
                </a:lstStyle>
                <a:p>
                  <a:pPr marL="0" marR="0" lvl="0" indent="0" algn="ctr" defTabSz="609402" rtl="0" eaLnBrk="1" fontAlgn="auto" latinLnBrk="0" hangingPunct="1">
                    <a:lnSpc>
                      <a:spcPct val="150000"/>
                    </a:lnSpc>
                    <a:spcBef>
                      <a:spcPts val="0"/>
                    </a:spcBef>
                    <a:spcAft>
                      <a:spcPts val="0"/>
                    </a:spcAft>
                    <a:buClrTx/>
                    <a:buSzTx/>
                    <a:buFontTx/>
                    <a:buNone/>
                    <a:tabLst/>
                    <a:defRPr/>
                  </a:pPr>
                  <a:r>
                    <a:rPr lang="zh-CN" altLang="en-US" sz="2800" b="1" dirty="0" smtClean="0">
                      <a:latin typeface="字魂100号-方方先锋体" panose="00000500000000000000" pitchFamily="2" charset="-122"/>
                      <a:ea typeface="字魂100号-方方先锋体" panose="00000500000000000000" pitchFamily="2" charset="-122"/>
                      <a:sym typeface="微软雅黑" panose="020B0503020204020204" pitchFamily="34" charset="-122"/>
                    </a:rPr>
                    <a:t>管理</a:t>
                  </a:r>
                  <a:r>
                    <a:rPr kumimoji="0" lang="zh-CN" altLang="en-US" sz="2800" b="1" i="0" u="none" strike="noStrike" kern="1200" cap="none" spc="0" normalizeH="0" baseline="0" noProof="0" dirty="0" smtClean="0">
                      <a:ln>
                        <a:noFill/>
                      </a:ln>
                      <a:solidFill>
                        <a:prstClr val="white"/>
                      </a:solidFill>
                      <a:effectLst/>
                      <a:uLnTx/>
                      <a:uFillTx/>
                      <a:latin typeface="字魂100号-方方先锋体" panose="00000500000000000000" pitchFamily="2" charset="-122"/>
                      <a:ea typeface="字魂100号-方方先锋体" panose="00000500000000000000" pitchFamily="2" charset="-122"/>
                      <a:sym typeface="微软雅黑" panose="020B0503020204020204" pitchFamily="34" charset="-122"/>
                    </a:rPr>
                    <a:t>目标</a:t>
                  </a:r>
                  <a:endParaRPr kumimoji="0" lang="en-US" altLang="zh-CN" sz="2800" b="1" i="0" u="none" strike="noStrike" kern="1200" cap="none" spc="0" normalizeH="0" baseline="0" noProof="0" dirty="0">
                    <a:ln>
                      <a:noFill/>
                    </a:ln>
                    <a:solidFill>
                      <a:prstClr val="white"/>
                    </a:solidFill>
                    <a:effectLst/>
                    <a:uLnTx/>
                    <a:uFillTx/>
                    <a:latin typeface="字魂100号-方方先锋体" panose="00000500000000000000" pitchFamily="2" charset="-122"/>
                    <a:ea typeface="字魂100号-方方先锋体" panose="00000500000000000000" pitchFamily="2" charset="-122"/>
                    <a:sym typeface="微软雅黑" panose="020B0503020204020204" pitchFamily="34" charset="-122"/>
                  </a:endParaRPr>
                </a:p>
              </p:txBody>
            </p:sp>
            <p:sp>
              <p:nvSpPr>
                <p:cNvPr id="31" name="PA-FooterText ">
                  <a:extLst>
                    <a:ext uri="{FF2B5EF4-FFF2-40B4-BE49-F238E27FC236}">
                      <a16:creationId xmlns="" xmlns:a16="http://schemas.microsoft.com/office/drawing/2014/main" id="{EE82E52B-3CFD-46D9-9AAF-0CB6F5C3A944}"/>
                    </a:ext>
                  </a:extLst>
                </p:cNvPr>
                <p:cNvSpPr txBox="1"/>
                <p:nvPr>
                  <p:custDataLst>
                    <p:tags r:id="rId8"/>
                  </p:custDataLst>
                </p:nvPr>
              </p:nvSpPr>
              <p:spPr>
                <a:xfrm flipH="1">
                  <a:off x="7284254" y="2197226"/>
                  <a:ext cx="3687014" cy="790329"/>
                </a:xfrm>
                <a:prstGeom prst="rect">
                  <a:avLst/>
                </a:prstGeom>
                <a:noFill/>
              </p:spPr>
              <p:txBody>
                <a:bodyPr wrap="square">
                  <a:spAutoFit/>
                </a:bodyPr>
                <a:lstStyle>
                  <a:defPPr>
                    <a:defRPr lang="zh-CN"/>
                  </a:defPPr>
                  <a:lvl1pPr algn="ctr" defTabSz="609402">
                    <a:lnSpc>
                      <a:spcPct val="150000"/>
                    </a:lnSpc>
                    <a:defRPr sz="1200">
                      <a:solidFill>
                        <a:prstClr val="white"/>
                      </a:solidFill>
                      <a:latin typeface="思源黑体 Light" panose="020B0300000000000000" pitchFamily="34" charset="-122"/>
                      <a:ea typeface="思源黑体 Light" panose="020B0300000000000000" pitchFamily="34" charset="-122"/>
                    </a:defRPr>
                  </a:lvl1pPr>
                </a:lstStyle>
                <a:p>
                  <a:pPr marL="0" marR="0" lvl="0" indent="0" algn="ctr" defTabSz="609402" rtl="0" eaLnBrk="1" fontAlgn="auto" latinLnBrk="0" hangingPunct="1">
                    <a:lnSpc>
                      <a:spcPct val="150000"/>
                    </a:lnSpc>
                    <a:spcBef>
                      <a:spcPts val="0"/>
                    </a:spcBef>
                    <a:spcAft>
                      <a:spcPts val="0"/>
                    </a:spcAft>
                    <a:buClrTx/>
                    <a:buSzTx/>
                    <a:buFontTx/>
                    <a:buNone/>
                    <a:tabLst/>
                    <a:defRPr/>
                  </a:pPr>
                  <a:r>
                    <a:rPr kumimoji="0" lang="zh-CN" altLang="en-US" sz="2800" b="1" i="0" u="none" strike="noStrike" kern="1200" cap="none" spc="0" normalizeH="0" baseline="0" noProof="0" dirty="0" smtClean="0">
                      <a:ln>
                        <a:noFill/>
                      </a:ln>
                      <a:solidFill>
                        <a:prstClr val="white"/>
                      </a:solidFill>
                      <a:effectLst/>
                      <a:uLnTx/>
                      <a:uFillTx/>
                      <a:latin typeface="字魂100号-方方先锋体" panose="00000500000000000000" pitchFamily="2" charset="-122"/>
                      <a:ea typeface="字魂100号-方方先锋体" panose="00000500000000000000" pitchFamily="2" charset="-122"/>
                      <a:sym typeface="微软雅黑" panose="020B0503020204020204" pitchFamily="34" charset="-122"/>
                    </a:rPr>
                    <a:t>项目控制</a:t>
                  </a:r>
                  <a:endParaRPr kumimoji="0" lang="zh-CN" altLang="en-US" sz="2800" b="1" i="0" u="none" strike="noStrike" kern="1200" cap="none" spc="0" normalizeH="0" baseline="0" noProof="0" dirty="0">
                    <a:ln>
                      <a:noFill/>
                    </a:ln>
                    <a:solidFill>
                      <a:prstClr val="white"/>
                    </a:solidFill>
                    <a:effectLst/>
                    <a:uLnTx/>
                    <a:uFillTx/>
                    <a:latin typeface="字魂100号-方方先锋体" panose="00000500000000000000" pitchFamily="2" charset="-122"/>
                    <a:ea typeface="字魂100号-方方先锋体" panose="00000500000000000000" pitchFamily="2" charset="-122"/>
                    <a:sym typeface="微软雅黑" panose="020B0503020204020204" pitchFamily="34" charset="-122"/>
                  </a:endParaRPr>
                </a:p>
              </p:txBody>
            </p:sp>
          </p:grpSp>
          <p:sp>
            <p:nvSpPr>
              <p:cNvPr id="22" name="椭圆 21">
                <a:extLst>
                  <a:ext uri="{FF2B5EF4-FFF2-40B4-BE49-F238E27FC236}">
                    <a16:creationId xmlns="" xmlns:a16="http://schemas.microsoft.com/office/drawing/2014/main" id="{57F1124F-D2E8-41CA-B736-CCD1C717DE05}"/>
                  </a:ext>
                </a:extLst>
              </p:cNvPr>
              <p:cNvSpPr/>
              <p:nvPr/>
            </p:nvSpPr>
            <p:spPr>
              <a:xfrm>
                <a:off x="5156669" y="1887878"/>
                <a:ext cx="1853315" cy="1853315"/>
              </a:xfrm>
              <a:prstGeom prst="ellipse">
                <a:avLst/>
              </a:prstGeom>
              <a:solidFill>
                <a:schemeClr val="bg1"/>
              </a:solidFill>
              <a:ln w="63500">
                <a:solidFill>
                  <a:srgbClr val="678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3" name="图形 32" descr="打开的书">
              <a:extLst>
                <a:ext uri="{FF2B5EF4-FFF2-40B4-BE49-F238E27FC236}">
                  <a16:creationId xmlns="" xmlns:a16="http://schemas.microsoft.com/office/drawing/2014/main" id="{9789C39E-BC23-4091-AC5C-2B3F68173D8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 xmlns:asvg="http://schemas.microsoft.com/office/drawing/2016/SVG/main" r:embed="rId12"/>
                </a:ext>
              </a:extLst>
            </a:blip>
            <a:stretch>
              <a:fillRect/>
            </a:stretch>
          </p:blipFill>
          <p:spPr>
            <a:xfrm>
              <a:off x="5638800" y="2354731"/>
              <a:ext cx="914400" cy="914400"/>
            </a:xfrm>
            <a:prstGeom prst="rect">
              <a:avLst/>
            </a:prstGeom>
          </p:spPr>
        </p:pic>
      </p:grpSp>
      <p:sp>
        <p:nvSpPr>
          <p:cNvPr id="17" name="文本框 16">
            <a:extLst>
              <a:ext uri="{FF2B5EF4-FFF2-40B4-BE49-F238E27FC236}">
                <a16:creationId xmlns="" xmlns:a16="http://schemas.microsoft.com/office/drawing/2014/main" id="{EB21C69C-C240-4E3F-8346-2FB90956B8A7}"/>
              </a:ext>
            </a:extLst>
          </p:cNvPr>
          <p:cNvSpPr txBox="1"/>
          <p:nvPr/>
        </p:nvSpPr>
        <p:spPr>
          <a:xfrm>
            <a:off x="1757239" y="776544"/>
            <a:ext cx="3076018" cy="584775"/>
          </a:xfrm>
          <a:prstGeom prst="rect">
            <a:avLst/>
          </a:prstGeom>
          <a:noFill/>
          <a:effectLst/>
        </p:spPr>
        <p:txBody>
          <a:bodyPr wrap="square" rtlCol="0">
            <a:spAutoFit/>
          </a:bodyPr>
          <a:lstStyle/>
          <a:p>
            <a:pPr algn="dist"/>
            <a:r>
              <a:rPr lang="zh-CN" altLang="en-US" sz="3200" dirty="0" smtClean="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rPr>
              <a:t>项目</a:t>
            </a:r>
            <a:r>
              <a:rPr lang="zh-CN" altLang="en-US" sz="3200" smtClean="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rPr>
              <a:t>管理计划</a:t>
            </a:r>
            <a:endParaRPr lang="en-US" altLang="zh-CN" sz="3200" dirty="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endParaRPr>
          </a:p>
        </p:txBody>
      </p:sp>
    </p:spTree>
    <p:extLst>
      <p:ext uri="{BB962C8B-B14F-4D97-AF65-F5344CB8AC3E}">
        <p14:creationId xmlns:p14="http://schemas.microsoft.com/office/powerpoint/2010/main" val="1383211505"/>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 xmlns:a16="http://schemas.microsoft.com/office/drawing/2014/main" id="{6A8E5B89-DF58-4F08-B7A9-99B204764043}"/>
              </a:ext>
            </a:extLst>
          </p:cNvPr>
          <p:cNvGrpSpPr/>
          <p:nvPr/>
        </p:nvGrpSpPr>
        <p:grpSpPr>
          <a:xfrm>
            <a:off x="4941372" y="1621972"/>
            <a:ext cx="5320228" cy="953305"/>
            <a:chOff x="1757238" y="2216845"/>
            <a:chExt cx="5320228" cy="953305"/>
          </a:xfrm>
        </p:grpSpPr>
        <p:sp>
          <p:nvSpPr>
            <p:cNvPr id="10" name="矩形: 圆角 9">
              <a:extLst>
                <a:ext uri="{FF2B5EF4-FFF2-40B4-BE49-F238E27FC236}">
                  <a16:creationId xmlns="" xmlns:a16="http://schemas.microsoft.com/office/drawing/2014/main" id="{AFFFF8EC-FB4A-4C30-87B5-3754FC32A47D}"/>
                </a:ext>
              </a:extLst>
            </p:cNvPr>
            <p:cNvSpPr/>
            <p:nvPr/>
          </p:nvSpPr>
          <p:spPr>
            <a:xfrm>
              <a:off x="1757238" y="2216845"/>
              <a:ext cx="2421956" cy="387457"/>
            </a:xfrm>
            <a:prstGeom prst="roundRect">
              <a:avLst>
                <a:gd name="adj" fmla="val 50000"/>
              </a:avLst>
            </a:prstGeom>
            <a:solidFill>
              <a:srgbClr val="678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sz="2000" spc="100" dirty="0" smtClean="0">
                  <a:solidFill>
                    <a:schemeClr val="bg1"/>
                  </a:solidFill>
                  <a:latin typeface="字魂100号-方方先锋体" panose="00000500000000000000" pitchFamily="2" charset="-122"/>
                  <a:ea typeface="字魂100号-方方先锋体" panose="00000500000000000000" pitchFamily="2" charset="-122"/>
                </a:rPr>
                <a:t>1.</a:t>
              </a:r>
              <a:r>
                <a:rPr lang="zh-CN" altLang="en-US" sz="2000" spc="100" dirty="0" smtClean="0">
                  <a:solidFill>
                    <a:schemeClr val="bg1"/>
                  </a:solidFill>
                  <a:latin typeface="字魂100号-方方先锋体" panose="00000500000000000000" pitchFamily="2" charset="-122"/>
                  <a:ea typeface="字魂100号-方方先锋体" panose="00000500000000000000" pitchFamily="2" charset="-122"/>
                </a:rPr>
                <a:t> 分析</a:t>
              </a:r>
              <a:r>
                <a:rPr lang="zh-CN" altLang="en-US" sz="2000" spc="100" dirty="0">
                  <a:solidFill>
                    <a:schemeClr val="bg1"/>
                  </a:solidFill>
                  <a:latin typeface="字魂100号-方方先锋体" panose="00000500000000000000" pitchFamily="2" charset="-122"/>
                  <a:ea typeface="字魂100号-方方先锋体" panose="00000500000000000000" pitchFamily="2" charset="-122"/>
                </a:rPr>
                <a:t>需求文档</a:t>
              </a:r>
              <a:endParaRPr lang="en-US" altLang="zh-CN" sz="2000" spc="100" dirty="0">
                <a:solidFill>
                  <a:schemeClr val="bg1"/>
                </a:solidFill>
                <a:latin typeface="字魂100号-方方先锋体" panose="00000500000000000000" pitchFamily="2" charset="-122"/>
                <a:ea typeface="字魂100号-方方先锋体" panose="00000500000000000000" pitchFamily="2" charset="-122"/>
              </a:endParaRPr>
            </a:p>
          </p:txBody>
        </p:sp>
        <p:sp>
          <p:nvSpPr>
            <p:cNvPr id="11" name="矩形: 圆角 10">
              <a:extLst>
                <a:ext uri="{FF2B5EF4-FFF2-40B4-BE49-F238E27FC236}">
                  <a16:creationId xmlns="" xmlns:a16="http://schemas.microsoft.com/office/drawing/2014/main" id="{17701059-F144-46F7-9C87-C7C8BA2EB7DB}"/>
                </a:ext>
              </a:extLst>
            </p:cNvPr>
            <p:cNvSpPr/>
            <p:nvPr/>
          </p:nvSpPr>
          <p:spPr>
            <a:xfrm>
              <a:off x="1757238" y="2782693"/>
              <a:ext cx="5320228" cy="387457"/>
            </a:xfrm>
            <a:prstGeom prst="roundRect">
              <a:avLst>
                <a:gd name="adj" fmla="val 50000"/>
              </a:avLst>
            </a:prstGeom>
            <a:solidFill>
              <a:srgbClr val="678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sz="2000" spc="100" dirty="0" smtClean="0">
                  <a:solidFill>
                    <a:schemeClr val="bg1"/>
                  </a:solidFill>
                  <a:latin typeface="字魂100号-方方先锋体" panose="00000500000000000000" pitchFamily="2" charset="-122"/>
                  <a:ea typeface="字魂100号-方方先锋体" panose="00000500000000000000" pitchFamily="2" charset="-122"/>
                </a:rPr>
                <a:t>2.</a:t>
              </a:r>
              <a:r>
                <a:rPr lang="zh-CN" altLang="en-US" sz="2000" spc="100" dirty="0" smtClean="0">
                  <a:solidFill>
                    <a:schemeClr val="bg1"/>
                  </a:solidFill>
                  <a:latin typeface="字魂100号-方方先锋体" panose="00000500000000000000" pitchFamily="2" charset="-122"/>
                  <a:ea typeface="字魂100号-方方先锋体" panose="00000500000000000000" pitchFamily="2" charset="-122"/>
                </a:rPr>
                <a:t> 前端</a:t>
              </a:r>
              <a:r>
                <a:rPr lang="zh-CN" altLang="en-US" sz="2000" spc="100" dirty="0">
                  <a:solidFill>
                    <a:schemeClr val="bg1"/>
                  </a:solidFill>
                  <a:latin typeface="字魂100号-方方先锋体" panose="00000500000000000000" pitchFamily="2" charset="-122"/>
                  <a:ea typeface="字魂100号-方方先锋体" panose="00000500000000000000" pitchFamily="2" charset="-122"/>
                </a:rPr>
                <a:t>按照统一需求和数据接口完成开发</a:t>
              </a:r>
              <a:endParaRPr lang="en-US" altLang="zh-CN" sz="2000" spc="100" dirty="0">
                <a:solidFill>
                  <a:schemeClr val="bg1"/>
                </a:solidFill>
                <a:latin typeface="字魂100号-方方先锋体" panose="00000500000000000000" pitchFamily="2" charset="-122"/>
                <a:ea typeface="字魂100号-方方先锋体" panose="00000500000000000000" pitchFamily="2" charset="-122"/>
              </a:endParaRPr>
            </a:p>
          </p:txBody>
        </p:sp>
      </p:grpSp>
      <p:grpSp>
        <p:nvGrpSpPr>
          <p:cNvPr id="28" name="组合 27">
            <a:extLst>
              <a:ext uri="{FF2B5EF4-FFF2-40B4-BE49-F238E27FC236}">
                <a16:creationId xmlns="" xmlns:a16="http://schemas.microsoft.com/office/drawing/2014/main" id="{5C9564A0-7895-4FBB-AA9F-FB8C91114CFA}"/>
              </a:ext>
            </a:extLst>
          </p:cNvPr>
          <p:cNvGrpSpPr/>
          <p:nvPr/>
        </p:nvGrpSpPr>
        <p:grpSpPr>
          <a:xfrm>
            <a:off x="1309702" y="1893317"/>
            <a:ext cx="3530514" cy="3610733"/>
            <a:chOff x="1145579" y="1929730"/>
            <a:chExt cx="3530514" cy="3610733"/>
          </a:xfrm>
        </p:grpSpPr>
        <p:sp>
          <p:nvSpPr>
            <p:cNvPr id="17" name="TextBox 9">
              <a:extLst>
                <a:ext uri="{FF2B5EF4-FFF2-40B4-BE49-F238E27FC236}">
                  <a16:creationId xmlns="" xmlns:a16="http://schemas.microsoft.com/office/drawing/2014/main" id="{7A8F80B7-ACA4-45D9-B9F1-6C941DF01B7A}"/>
                </a:ext>
              </a:extLst>
            </p:cNvPr>
            <p:cNvSpPr txBox="1"/>
            <p:nvPr/>
          </p:nvSpPr>
          <p:spPr>
            <a:xfrm>
              <a:off x="3353891" y="2739314"/>
              <a:ext cx="508488" cy="261610"/>
            </a:xfrm>
            <a:prstGeom prst="rect">
              <a:avLst/>
            </a:prstGeom>
            <a:noFill/>
          </p:spPr>
          <p:txBody>
            <a:bodyPr wrap="square" rtlCol="0">
              <a:spAutoFit/>
            </a:bodyPr>
            <a:lstStyle/>
            <a:p>
              <a:pPr algn="r">
                <a:defRPr/>
              </a:pPr>
              <a:r>
                <a:rPr lang="id-ID" sz="1100" dirty="0" smtClean="0">
                  <a:solidFill>
                    <a:srgbClr val="575F6D"/>
                  </a:solidFill>
                  <a:latin typeface="字魂59号-创粗黑" panose="00000500000000000000" pitchFamily="2" charset="-122"/>
                  <a:ea typeface="字魂59号-创粗黑" panose="00000500000000000000" pitchFamily="2" charset="-122"/>
                </a:rPr>
                <a:t>4</a:t>
              </a:r>
              <a:r>
                <a:rPr lang="en-US" altLang="zh-CN" sz="1100" dirty="0" smtClean="0">
                  <a:solidFill>
                    <a:srgbClr val="575F6D"/>
                  </a:solidFill>
                  <a:latin typeface="字魂59号-创粗黑" panose="00000500000000000000" pitchFamily="2" charset="-122"/>
                  <a:ea typeface="字魂59号-创粗黑" panose="00000500000000000000" pitchFamily="2" charset="-122"/>
                </a:rPr>
                <a:t>0</a:t>
              </a:r>
              <a:r>
                <a:rPr lang="id-ID" sz="1100" dirty="0" smtClean="0">
                  <a:solidFill>
                    <a:srgbClr val="575F6D"/>
                  </a:solidFill>
                  <a:latin typeface="字魂59号-创粗黑" panose="00000500000000000000" pitchFamily="2" charset="-122"/>
                  <a:ea typeface="字魂59号-创粗黑" panose="00000500000000000000" pitchFamily="2" charset="-122"/>
                </a:rPr>
                <a:t>%</a:t>
              </a:r>
              <a:endParaRPr lang="en-US" sz="1100" dirty="0">
                <a:solidFill>
                  <a:srgbClr val="575F6D"/>
                </a:solidFill>
                <a:latin typeface="字魂59号-创粗黑" panose="00000500000000000000" pitchFamily="2" charset="-122"/>
                <a:ea typeface="字魂59号-创粗黑" panose="00000500000000000000" pitchFamily="2" charset="-122"/>
              </a:endParaRPr>
            </a:p>
          </p:txBody>
        </p:sp>
        <p:sp>
          <p:nvSpPr>
            <p:cNvPr id="18" name="TextBox 10">
              <a:extLst>
                <a:ext uri="{FF2B5EF4-FFF2-40B4-BE49-F238E27FC236}">
                  <a16:creationId xmlns="" xmlns:a16="http://schemas.microsoft.com/office/drawing/2014/main" id="{C1118692-D3E3-4137-8D02-FEF597439807}"/>
                </a:ext>
              </a:extLst>
            </p:cNvPr>
            <p:cNvSpPr txBox="1"/>
            <p:nvPr/>
          </p:nvSpPr>
          <p:spPr>
            <a:xfrm>
              <a:off x="1744803" y="2073538"/>
              <a:ext cx="530612" cy="261610"/>
            </a:xfrm>
            <a:prstGeom prst="rect">
              <a:avLst/>
            </a:prstGeom>
            <a:noFill/>
          </p:spPr>
          <p:txBody>
            <a:bodyPr wrap="square" rtlCol="0">
              <a:spAutoFit/>
            </a:bodyPr>
            <a:lstStyle/>
            <a:p>
              <a:pPr algn="r">
                <a:defRPr/>
              </a:pPr>
              <a:r>
                <a:rPr lang="id-ID" sz="1100" dirty="0">
                  <a:solidFill>
                    <a:srgbClr val="575F6D"/>
                  </a:solidFill>
                  <a:latin typeface="字魂59号-创粗黑" panose="00000500000000000000" pitchFamily="2" charset="-122"/>
                  <a:ea typeface="字魂59号-创粗黑" panose="00000500000000000000" pitchFamily="2" charset="-122"/>
                </a:rPr>
                <a:t>50%</a:t>
              </a:r>
              <a:endParaRPr lang="en-US" sz="1100" dirty="0">
                <a:solidFill>
                  <a:srgbClr val="575F6D"/>
                </a:solidFill>
                <a:latin typeface="字魂59号-创粗黑" panose="00000500000000000000" pitchFamily="2" charset="-122"/>
                <a:ea typeface="字魂59号-创粗黑" panose="00000500000000000000" pitchFamily="2" charset="-122"/>
              </a:endParaRPr>
            </a:p>
          </p:txBody>
        </p:sp>
        <p:sp>
          <p:nvSpPr>
            <p:cNvPr id="19" name="TextBox 11">
              <a:extLst>
                <a:ext uri="{FF2B5EF4-FFF2-40B4-BE49-F238E27FC236}">
                  <a16:creationId xmlns="" xmlns:a16="http://schemas.microsoft.com/office/drawing/2014/main" id="{94545775-AD5F-4917-993D-B133A32F36E6}"/>
                </a:ext>
              </a:extLst>
            </p:cNvPr>
            <p:cNvSpPr txBox="1"/>
            <p:nvPr/>
          </p:nvSpPr>
          <p:spPr>
            <a:xfrm>
              <a:off x="3672382" y="2422368"/>
              <a:ext cx="530613" cy="261610"/>
            </a:xfrm>
            <a:prstGeom prst="rect">
              <a:avLst/>
            </a:prstGeom>
            <a:noFill/>
          </p:spPr>
          <p:txBody>
            <a:bodyPr wrap="square" rtlCol="0">
              <a:spAutoFit/>
            </a:bodyPr>
            <a:lstStyle/>
            <a:p>
              <a:pPr algn="r">
                <a:defRPr/>
              </a:pPr>
              <a:r>
                <a:rPr lang="id-ID" sz="1100" dirty="0" smtClean="0">
                  <a:solidFill>
                    <a:srgbClr val="575F6D"/>
                  </a:solidFill>
                  <a:latin typeface="字魂59号-创粗黑" panose="00000500000000000000" pitchFamily="2" charset="-122"/>
                  <a:ea typeface="字魂59号-创粗黑" panose="00000500000000000000" pitchFamily="2" charset="-122"/>
                </a:rPr>
                <a:t>7</a:t>
              </a:r>
              <a:r>
                <a:rPr lang="en-US" altLang="zh-CN" sz="1100" dirty="0" smtClean="0">
                  <a:solidFill>
                    <a:srgbClr val="575F6D"/>
                  </a:solidFill>
                  <a:latin typeface="字魂59号-创粗黑" panose="00000500000000000000" pitchFamily="2" charset="-122"/>
                  <a:ea typeface="字魂59号-创粗黑" panose="00000500000000000000" pitchFamily="2" charset="-122"/>
                </a:rPr>
                <a:t>0</a:t>
              </a:r>
              <a:r>
                <a:rPr lang="id-ID" sz="1100" dirty="0" smtClean="0">
                  <a:solidFill>
                    <a:srgbClr val="575F6D"/>
                  </a:solidFill>
                  <a:latin typeface="字魂59号-创粗黑" panose="00000500000000000000" pitchFamily="2" charset="-122"/>
                  <a:ea typeface="字魂59号-创粗黑" panose="00000500000000000000" pitchFamily="2" charset="-122"/>
                </a:rPr>
                <a:t>%</a:t>
              </a:r>
              <a:endParaRPr lang="en-US" sz="1100" dirty="0">
                <a:solidFill>
                  <a:srgbClr val="575F6D"/>
                </a:solidFill>
                <a:latin typeface="字魂59号-创粗黑" panose="00000500000000000000" pitchFamily="2" charset="-122"/>
                <a:ea typeface="字魂59号-创粗黑" panose="00000500000000000000" pitchFamily="2" charset="-122"/>
              </a:endParaRPr>
            </a:p>
          </p:txBody>
        </p:sp>
        <p:sp>
          <p:nvSpPr>
            <p:cNvPr id="20" name="TextBox 12">
              <a:extLst>
                <a:ext uri="{FF2B5EF4-FFF2-40B4-BE49-F238E27FC236}">
                  <a16:creationId xmlns="" xmlns:a16="http://schemas.microsoft.com/office/drawing/2014/main" id="{E2EC8DE6-A60D-4D12-A3E9-45B19DC80517}"/>
                </a:ext>
              </a:extLst>
            </p:cNvPr>
            <p:cNvSpPr txBox="1"/>
            <p:nvPr/>
          </p:nvSpPr>
          <p:spPr>
            <a:xfrm>
              <a:off x="3861811" y="3144574"/>
              <a:ext cx="569184" cy="261610"/>
            </a:xfrm>
            <a:prstGeom prst="rect">
              <a:avLst/>
            </a:prstGeom>
            <a:noFill/>
          </p:spPr>
          <p:txBody>
            <a:bodyPr wrap="square" rtlCol="0">
              <a:spAutoFit/>
            </a:bodyPr>
            <a:lstStyle/>
            <a:p>
              <a:pPr algn="r">
                <a:defRPr/>
              </a:pPr>
              <a:r>
                <a:rPr lang="id-ID" sz="1100" dirty="0">
                  <a:solidFill>
                    <a:srgbClr val="575F6D"/>
                  </a:solidFill>
                  <a:latin typeface="字魂59号-创粗黑" panose="00000500000000000000" pitchFamily="2" charset="-122"/>
                  <a:ea typeface="字魂59号-创粗黑" panose="00000500000000000000" pitchFamily="2" charset="-122"/>
                </a:rPr>
                <a:t>80%</a:t>
              </a:r>
              <a:endParaRPr lang="en-US" sz="1100" dirty="0">
                <a:solidFill>
                  <a:srgbClr val="575F6D"/>
                </a:solidFill>
                <a:latin typeface="字魂59号-创粗黑" panose="00000500000000000000" pitchFamily="2" charset="-122"/>
                <a:ea typeface="字魂59号-创粗黑" panose="00000500000000000000" pitchFamily="2" charset="-122"/>
              </a:endParaRPr>
            </a:p>
          </p:txBody>
        </p:sp>
        <p:sp>
          <p:nvSpPr>
            <p:cNvPr id="21" name="TextBox 13">
              <a:extLst>
                <a:ext uri="{FF2B5EF4-FFF2-40B4-BE49-F238E27FC236}">
                  <a16:creationId xmlns="" xmlns:a16="http://schemas.microsoft.com/office/drawing/2014/main" id="{F5435876-5CED-43BF-AAC1-02C2DD552550}"/>
                </a:ext>
              </a:extLst>
            </p:cNvPr>
            <p:cNvSpPr txBox="1"/>
            <p:nvPr/>
          </p:nvSpPr>
          <p:spPr>
            <a:xfrm>
              <a:off x="3029258" y="1929730"/>
              <a:ext cx="482508" cy="261610"/>
            </a:xfrm>
            <a:prstGeom prst="rect">
              <a:avLst/>
            </a:prstGeom>
            <a:noFill/>
          </p:spPr>
          <p:txBody>
            <a:bodyPr wrap="square" rtlCol="0">
              <a:spAutoFit/>
            </a:bodyPr>
            <a:lstStyle/>
            <a:p>
              <a:pPr algn="r">
                <a:defRPr/>
              </a:pPr>
              <a:r>
                <a:rPr lang="en-US" altLang="zh-CN" sz="1100" dirty="0" smtClean="0">
                  <a:solidFill>
                    <a:srgbClr val="575F6D"/>
                  </a:solidFill>
                  <a:latin typeface="字魂59号-创粗黑" panose="00000500000000000000" pitchFamily="2" charset="-122"/>
                  <a:ea typeface="字魂59号-创粗黑" panose="00000500000000000000" pitchFamily="2" charset="-122"/>
                </a:rPr>
                <a:t>60</a:t>
              </a:r>
              <a:r>
                <a:rPr lang="id-ID" sz="1100" dirty="0" smtClean="0">
                  <a:solidFill>
                    <a:srgbClr val="575F6D"/>
                  </a:solidFill>
                  <a:latin typeface="字魂59号-创粗黑" panose="00000500000000000000" pitchFamily="2" charset="-122"/>
                  <a:ea typeface="字魂59号-创粗黑" panose="00000500000000000000" pitchFamily="2" charset="-122"/>
                </a:rPr>
                <a:t>%</a:t>
              </a:r>
              <a:endParaRPr lang="en-US" sz="1100" dirty="0">
                <a:solidFill>
                  <a:srgbClr val="575F6D"/>
                </a:solidFill>
                <a:latin typeface="字魂59号-创粗黑" panose="00000500000000000000" pitchFamily="2" charset="-122"/>
                <a:ea typeface="字魂59号-创粗黑" panose="00000500000000000000" pitchFamily="2" charset="-122"/>
              </a:endParaRPr>
            </a:p>
          </p:txBody>
        </p:sp>
        <p:sp>
          <p:nvSpPr>
            <p:cNvPr id="22" name="TextBox 14">
              <a:extLst>
                <a:ext uri="{FF2B5EF4-FFF2-40B4-BE49-F238E27FC236}">
                  <a16:creationId xmlns="" xmlns:a16="http://schemas.microsoft.com/office/drawing/2014/main" id="{40B2C5F1-5CA2-4F6A-AA4E-FDC1A43DB436}"/>
                </a:ext>
              </a:extLst>
            </p:cNvPr>
            <p:cNvSpPr txBox="1"/>
            <p:nvPr/>
          </p:nvSpPr>
          <p:spPr>
            <a:xfrm>
              <a:off x="1469234" y="3516684"/>
              <a:ext cx="3206859" cy="400110"/>
            </a:xfrm>
            <a:prstGeom prst="rect">
              <a:avLst/>
            </a:prstGeom>
            <a:noFill/>
          </p:spPr>
          <p:txBody>
            <a:bodyPr wrap="square" rtlCol="0">
              <a:spAutoFit/>
            </a:bodyPr>
            <a:lstStyle/>
            <a:p>
              <a:pPr algn="ctr">
                <a:defRPr/>
              </a:pPr>
              <a:r>
                <a:rPr lang="zh-CN" altLang="en-US" sz="2000" dirty="0" smtClean="0">
                  <a:solidFill>
                    <a:srgbClr val="000000"/>
                  </a:solidFill>
                  <a:latin typeface="字魂100号-方方先锋体" panose="00000500000000000000" pitchFamily="2" charset="-122"/>
                  <a:ea typeface="字魂100号-方方先锋体" panose="00000500000000000000" pitchFamily="2" charset="-122"/>
                </a:rPr>
                <a:t>技术过程</a:t>
              </a:r>
              <a:endParaRPr lang="en-US" sz="2000" dirty="0">
                <a:solidFill>
                  <a:srgbClr val="000000"/>
                </a:solidFill>
                <a:latin typeface="字魂100号-方方先锋体" panose="00000500000000000000" pitchFamily="2" charset="-122"/>
                <a:ea typeface="字魂100号-方方先锋体" panose="00000500000000000000" pitchFamily="2" charset="-122"/>
              </a:endParaRPr>
            </a:p>
          </p:txBody>
        </p:sp>
        <p:sp>
          <p:nvSpPr>
            <p:cNvPr id="23" name="Freeform 5">
              <a:extLst>
                <a:ext uri="{FF2B5EF4-FFF2-40B4-BE49-F238E27FC236}">
                  <a16:creationId xmlns="" xmlns:a16="http://schemas.microsoft.com/office/drawing/2014/main" id="{BD91A728-F922-4A12-B0F9-E84373C98E38}"/>
                </a:ext>
              </a:extLst>
            </p:cNvPr>
            <p:cNvSpPr>
              <a:spLocks/>
            </p:cNvSpPr>
            <p:nvPr/>
          </p:nvSpPr>
          <p:spPr bwMode="auto">
            <a:xfrm rot="5400000">
              <a:off x="1607504" y="2469616"/>
              <a:ext cx="2612309" cy="2465487"/>
            </a:xfrm>
            <a:custGeom>
              <a:avLst/>
              <a:gdLst>
                <a:gd name="T0" fmla="*/ 488 w 977"/>
                <a:gd name="T1" fmla="*/ 922 h 922"/>
                <a:gd name="T2" fmla="*/ 977 w 977"/>
                <a:gd name="T3" fmla="*/ 438 h 922"/>
                <a:gd name="T4" fmla="*/ 977 w 977"/>
                <a:gd name="T5" fmla="*/ 436 h 922"/>
                <a:gd name="T6" fmla="*/ 977 w 977"/>
                <a:gd name="T7" fmla="*/ 434 h 922"/>
                <a:gd name="T8" fmla="*/ 977 w 977"/>
                <a:gd name="T9" fmla="*/ 200 h 922"/>
                <a:gd name="T10" fmla="*/ 953 w 977"/>
                <a:gd name="T11" fmla="*/ 176 h 922"/>
                <a:gd name="T12" fmla="*/ 929 w 977"/>
                <a:gd name="T13" fmla="*/ 200 h 922"/>
                <a:gd name="T14" fmla="*/ 929 w 977"/>
                <a:gd name="T15" fmla="*/ 433 h 922"/>
                <a:gd name="T16" fmla="*/ 929 w 977"/>
                <a:gd name="T17" fmla="*/ 434 h 922"/>
                <a:gd name="T18" fmla="*/ 488 w 977"/>
                <a:gd name="T19" fmla="*/ 875 h 922"/>
                <a:gd name="T20" fmla="*/ 47 w 977"/>
                <a:gd name="T21" fmla="*/ 434 h 922"/>
                <a:gd name="T22" fmla="*/ 275 w 977"/>
                <a:gd name="T23" fmla="*/ 46 h 922"/>
                <a:gd name="T24" fmla="*/ 290 w 977"/>
                <a:gd name="T25" fmla="*/ 25 h 922"/>
                <a:gd name="T26" fmla="*/ 268 w 977"/>
                <a:gd name="T27" fmla="*/ 0 h 922"/>
                <a:gd name="T28" fmla="*/ 256 w 977"/>
                <a:gd name="T29" fmla="*/ 4 h 922"/>
                <a:gd name="T30" fmla="*/ 0 w 977"/>
                <a:gd name="T31" fmla="*/ 434 h 922"/>
                <a:gd name="T32" fmla="*/ 488 w 977"/>
                <a:gd name="T33" fmla="*/ 922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77" h="922">
                  <a:moveTo>
                    <a:pt x="488" y="922"/>
                  </a:moveTo>
                  <a:cubicBezTo>
                    <a:pt x="756" y="922"/>
                    <a:pt x="975" y="706"/>
                    <a:pt x="977" y="438"/>
                  </a:cubicBezTo>
                  <a:cubicBezTo>
                    <a:pt x="977" y="437"/>
                    <a:pt x="977" y="437"/>
                    <a:pt x="977" y="436"/>
                  </a:cubicBezTo>
                  <a:cubicBezTo>
                    <a:pt x="977" y="436"/>
                    <a:pt x="977" y="435"/>
                    <a:pt x="977" y="434"/>
                  </a:cubicBezTo>
                  <a:cubicBezTo>
                    <a:pt x="977" y="200"/>
                    <a:pt x="977" y="200"/>
                    <a:pt x="977" y="200"/>
                  </a:cubicBezTo>
                  <a:cubicBezTo>
                    <a:pt x="977" y="186"/>
                    <a:pt x="966" y="176"/>
                    <a:pt x="953" y="176"/>
                  </a:cubicBezTo>
                  <a:cubicBezTo>
                    <a:pt x="940" y="176"/>
                    <a:pt x="929" y="186"/>
                    <a:pt x="929" y="200"/>
                  </a:cubicBezTo>
                  <a:cubicBezTo>
                    <a:pt x="929" y="433"/>
                    <a:pt x="929" y="433"/>
                    <a:pt x="929" y="433"/>
                  </a:cubicBezTo>
                  <a:cubicBezTo>
                    <a:pt x="929" y="434"/>
                    <a:pt x="929" y="434"/>
                    <a:pt x="929" y="434"/>
                  </a:cubicBezTo>
                  <a:cubicBezTo>
                    <a:pt x="929" y="677"/>
                    <a:pt x="731" y="875"/>
                    <a:pt x="488" y="875"/>
                  </a:cubicBezTo>
                  <a:cubicBezTo>
                    <a:pt x="245" y="875"/>
                    <a:pt x="47" y="677"/>
                    <a:pt x="47" y="434"/>
                  </a:cubicBezTo>
                  <a:cubicBezTo>
                    <a:pt x="47" y="272"/>
                    <a:pt x="135" y="124"/>
                    <a:pt x="275" y="46"/>
                  </a:cubicBezTo>
                  <a:cubicBezTo>
                    <a:pt x="285" y="42"/>
                    <a:pt x="290" y="35"/>
                    <a:pt x="290" y="25"/>
                  </a:cubicBezTo>
                  <a:cubicBezTo>
                    <a:pt x="290" y="12"/>
                    <a:pt x="281" y="0"/>
                    <a:pt x="268" y="0"/>
                  </a:cubicBezTo>
                  <a:cubicBezTo>
                    <a:pt x="264" y="0"/>
                    <a:pt x="260" y="2"/>
                    <a:pt x="256" y="4"/>
                  </a:cubicBezTo>
                  <a:cubicBezTo>
                    <a:pt x="99" y="90"/>
                    <a:pt x="0" y="253"/>
                    <a:pt x="0" y="434"/>
                  </a:cubicBezTo>
                  <a:cubicBezTo>
                    <a:pt x="0" y="704"/>
                    <a:pt x="218" y="922"/>
                    <a:pt x="488" y="922"/>
                  </a:cubicBezTo>
                  <a:close/>
                </a:path>
              </a:pathLst>
            </a:custGeom>
            <a:solidFill>
              <a:srgbClr val="678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srgbClr val="000000"/>
                </a:solidFill>
                <a:effectLst/>
                <a:uLnTx/>
                <a:uFillTx/>
                <a:latin typeface="字魂59号-创粗黑" panose="00000500000000000000" pitchFamily="2" charset="-122"/>
                <a:ea typeface="字魂59号-创粗黑" panose="00000500000000000000" pitchFamily="2" charset="-122"/>
              </a:endParaRPr>
            </a:p>
          </p:txBody>
        </p:sp>
        <p:sp>
          <p:nvSpPr>
            <p:cNvPr id="24" name="Freeform 6">
              <a:extLst>
                <a:ext uri="{FF2B5EF4-FFF2-40B4-BE49-F238E27FC236}">
                  <a16:creationId xmlns="" xmlns:a16="http://schemas.microsoft.com/office/drawing/2014/main" id="{5A6A2753-2867-40C4-A379-89BEEC6418D6}"/>
                </a:ext>
              </a:extLst>
            </p:cNvPr>
            <p:cNvSpPr>
              <a:spLocks/>
            </p:cNvSpPr>
            <p:nvPr/>
          </p:nvSpPr>
          <p:spPr bwMode="auto">
            <a:xfrm rot="5400000">
              <a:off x="1271508" y="2446463"/>
              <a:ext cx="2968071" cy="2508404"/>
            </a:xfrm>
            <a:custGeom>
              <a:avLst/>
              <a:gdLst>
                <a:gd name="T0" fmla="*/ 555 w 1110"/>
                <a:gd name="T1" fmla="*/ 938 h 938"/>
                <a:gd name="T2" fmla="*/ 1110 w 1110"/>
                <a:gd name="T3" fmla="*/ 387 h 938"/>
                <a:gd name="T4" fmla="*/ 1110 w 1110"/>
                <a:gd name="T5" fmla="*/ 385 h 938"/>
                <a:gd name="T6" fmla="*/ 1110 w 1110"/>
                <a:gd name="T7" fmla="*/ 383 h 938"/>
                <a:gd name="T8" fmla="*/ 1110 w 1110"/>
                <a:gd name="T9" fmla="*/ 24 h 938"/>
                <a:gd name="T10" fmla="*/ 1087 w 1110"/>
                <a:gd name="T11" fmla="*/ 0 h 938"/>
                <a:gd name="T12" fmla="*/ 1063 w 1110"/>
                <a:gd name="T13" fmla="*/ 24 h 938"/>
                <a:gd name="T14" fmla="*/ 1063 w 1110"/>
                <a:gd name="T15" fmla="*/ 382 h 938"/>
                <a:gd name="T16" fmla="*/ 1063 w 1110"/>
                <a:gd name="T17" fmla="*/ 383 h 938"/>
                <a:gd name="T18" fmla="*/ 555 w 1110"/>
                <a:gd name="T19" fmla="*/ 891 h 938"/>
                <a:gd name="T20" fmla="*/ 48 w 1110"/>
                <a:gd name="T21" fmla="*/ 383 h 938"/>
                <a:gd name="T22" fmla="*/ 120 w 1110"/>
                <a:gd name="T23" fmla="*/ 120 h 938"/>
                <a:gd name="T24" fmla="*/ 124 w 1110"/>
                <a:gd name="T25" fmla="*/ 107 h 938"/>
                <a:gd name="T26" fmla="*/ 101 w 1110"/>
                <a:gd name="T27" fmla="*/ 84 h 938"/>
                <a:gd name="T28" fmla="*/ 80 w 1110"/>
                <a:gd name="T29" fmla="*/ 96 h 938"/>
                <a:gd name="T30" fmla="*/ 0 w 1110"/>
                <a:gd name="T31" fmla="*/ 383 h 938"/>
                <a:gd name="T32" fmla="*/ 555 w 1110"/>
                <a:gd name="T33" fmla="*/ 938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10" h="938">
                  <a:moveTo>
                    <a:pt x="555" y="938"/>
                  </a:moveTo>
                  <a:cubicBezTo>
                    <a:pt x="859" y="938"/>
                    <a:pt x="1108" y="691"/>
                    <a:pt x="1110" y="387"/>
                  </a:cubicBezTo>
                  <a:cubicBezTo>
                    <a:pt x="1110" y="386"/>
                    <a:pt x="1110" y="386"/>
                    <a:pt x="1110" y="385"/>
                  </a:cubicBezTo>
                  <a:cubicBezTo>
                    <a:pt x="1110" y="385"/>
                    <a:pt x="1110" y="384"/>
                    <a:pt x="1110" y="383"/>
                  </a:cubicBezTo>
                  <a:cubicBezTo>
                    <a:pt x="1110" y="24"/>
                    <a:pt x="1110" y="24"/>
                    <a:pt x="1110" y="24"/>
                  </a:cubicBezTo>
                  <a:cubicBezTo>
                    <a:pt x="1110" y="11"/>
                    <a:pt x="1100" y="0"/>
                    <a:pt x="1087" y="0"/>
                  </a:cubicBezTo>
                  <a:cubicBezTo>
                    <a:pt x="1073" y="0"/>
                    <a:pt x="1063" y="11"/>
                    <a:pt x="1063" y="24"/>
                  </a:cubicBezTo>
                  <a:cubicBezTo>
                    <a:pt x="1063" y="382"/>
                    <a:pt x="1063" y="382"/>
                    <a:pt x="1063" y="382"/>
                  </a:cubicBezTo>
                  <a:cubicBezTo>
                    <a:pt x="1063" y="382"/>
                    <a:pt x="1063" y="383"/>
                    <a:pt x="1063" y="383"/>
                  </a:cubicBezTo>
                  <a:cubicBezTo>
                    <a:pt x="1063" y="662"/>
                    <a:pt x="835" y="891"/>
                    <a:pt x="555" y="891"/>
                  </a:cubicBezTo>
                  <a:cubicBezTo>
                    <a:pt x="276" y="891"/>
                    <a:pt x="48" y="662"/>
                    <a:pt x="48" y="383"/>
                  </a:cubicBezTo>
                  <a:cubicBezTo>
                    <a:pt x="48" y="290"/>
                    <a:pt x="72" y="200"/>
                    <a:pt x="120" y="120"/>
                  </a:cubicBezTo>
                  <a:cubicBezTo>
                    <a:pt x="122" y="117"/>
                    <a:pt x="124" y="113"/>
                    <a:pt x="124" y="107"/>
                  </a:cubicBezTo>
                  <a:cubicBezTo>
                    <a:pt x="124" y="94"/>
                    <a:pt x="114" y="84"/>
                    <a:pt x="101" y="84"/>
                  </a:cubicBezTo>
                  <a:cubicBezTo>
                    <a:pt x="91" y="84"/>
                    <a:pt x="84" y="88"/>
                    <a:pt x="80" y="96"/>
                  </a:cubicBezTo>
                  <a:cubicBezTo>
                    <a:pt x="27" y="183"/>
                    <a:pt x="0" y="282"/>
                    <a:pt x="0" y="383"/>
                  </a:cubicBezTo>
                  <a:cubicBezTo>
                    <a:pt x="0" y="689"/>
                    <a:pt x="249" y="938"/>
                    <a:pt x="555" y="938"/>
                  </a:cubicBezTo>
                  <a:close/>
                </a:path>
              </a:pathLst>
            </a:custGeom>
            <a:solidFill>
              <a:srgbClr val="678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srgbClr val="000000"/>
                </a:solidFill>
                <a:effectLst/>
                <a:uLnTx/>
                <a:uFillTx/>
                <a:latin typeface="字魂59号-创粗黑" panose="00000500000000000000" pitchFamily="2" charset="-122"/>
                <a:ea typeface="字魂59号-创粗黑" panose="00000500000000000000" pitchFamily="2" charset="-122"/>
              </a:endParaRPr>
            </a:p>
          </p:txBody>
        </p:sp>
        <p:sp>
          <p:nvSpPr>
            <p:cNvPr id="25" name="Freeform 7">
              <a:extLst>
                <a:ext uri="{FF2B5EF4-FFF2-40B4-BE49-F238E27FC236}">
                  <a16:creationId xmlns="" xmlns:a16="http://schemas.microsoft.com/office/drawing/2014/main" id="{EABAAE92-9CB7-406D-8FEC-5AD4CEE8250D}"/>
                </a:ext>
              </a:extLst>
            </p:cNvPr>
            <p:cNvSpPr>
              <a:spLocks/>
            </p:cNvSpPr>
            <p:nvPr/>
          </p:nvSpPr>
          <p:spPr bwMode="auto">
            <a:xfrm rot="5400000">
              <a:off x="1176704" y="2194673"/>
              <a:ext cx="3312406" cy="3022282"/>
            </a:xfrm>
            <a:custGeom>
              <a:avLst/>
              <a:gdLst>
                <a:gd name="T0" fmla="*/ 621 w 1242"/>
                <a:gd name="T1" fmla="*/ 1130 h 1130"/>
                <a:gd name="T2" fmla="*/ 1242 w 1242"/>
                <a:gd name="T3" fmla="*/ 512 h 1130"/>
                <a:gd name="T4" fmla="*/ 1242 w 1242"/>
                <a:gd name="T5" fmla="*/ 510 h 1130"/>
                <a:gd name="T6" fmla="*/ 1242 w 1242"/>
                <a:gd name="T7" fmla="*/ 508 h 1130"/>
                <a:gd name="T8" fmla="*/ 1242 w 1242"/>
                <a:gd name="T9" fmla="*/ 24 h 1130"/>
                <a:gd name="T10" fmla="*/ 1218 w 1242"/>
                <a:gd name="T11" fmla="*/ 0 h 1130"/>
                <a:gd name="T12" fmla="*/ 1195 w 1242"/>
                <a:gd name="T13" fmla="*/ 24 h 1130"/>
                <a:gd name="T14" fmla="*/ 1195 w 1242"/>
                <a:gd name="T15" fmla="*/ 508 h 1130"/>
                <a:gd name="T16" fmla="*/ 621 w 1242"/>
                <a:gd name="T17" fmla="*/ 1082 h 1130"/>
                <a:gd name="T18" fmla="*/ 47 w 1242"/>
                <a:gd name="T19" fmla="*/ 510 h 1130"/>
                <a:gd name="T20" fmla="*/ 47 w 1242"/>
                <a:gd name="T21" fmla="*/ 508 h 1130"/>
                <a:gd name="T22" fmla="*/ 23 w 1242"/>
                <a:gd name="T23" fmla="*/ 485 h 1130"/>
                <a:gd name="T24" fmla="*/ 0 w 1242"/>
                <a:gd name="T25" fmla="*/ 508 h 1130"/>
                <a:gd name="T26" fmla="*/ 621 w 1242"/>
                <a:gd name="T27" fmla="*/ 1130 h 1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2" h="1130">
                  <a:moveTo>
                    <a:pt x="621" y="1130"/>
                  </a:moveTo>
                  <a:cubicBezTo>
                    <a:pt x="963" y="1130"/>
                    <a:pt x="1240" y="852"/>
                    <a:pt x="1242" y="512"/>
                  </a:cubicBezTo>
                  <a:cubicBezTo>
                    <a:pt x="1242" y="511"/>
                    <a:pt x="1242" y="511"/>
                    <a:pt x="1242" y="510"/>
                  </a:cubicBezTo>
                  <a:cubicBezTo>
                    <a:pt x="1242" y="510"/>
                    <a:pt x="1242" y="509"/>
                    <a:pt x="1242" y="508"/>
                  </a:cubicBezTo>
                  <a:cubicBezTo>
                    <a:pt x="1242" y="24"/>
                    <a:pt x="1242" y="24"/>
                    <a:pt x="1242" y="24"/>
                  </a:cubicBezTo>
                  <a:cubicBezTo>
                    <a:pt x="1242" y="11"/>
                    <a:pt x="1231" y="0"/>
                    <a:pt x="1218" y="0"/>
                  </a:cubicBezTo>
                  <a:cubicBezTo>
                    <a:pt x="1205" y="0"/>
                    <a:pt x="1195" y="11"/>
                    <a:pt x="1195" y="24"/>
                  </a:cubicBezTo>
                  <a:cubicBezTo>
                    <a:pt x="1195" y="508"/>
                    <a:pt x="1195" y="508"/>
                    <a:pt x="1195" y="508"/>
                  </a:cubicBezTo>
                  <a:cubicBezTo>
                    <a:pt x="1195" y="826"/>
                    <a:pt x="938" y="1082"/>
                    <a:pt x="621" y="1082"/>
                  </a:cubicBezTo>
                  <a:cubicBezTo>
                    <a:pt x="306" y="1082"/>
                    <a:pt x="47" y="826"/>
                    <a:pt x="47" y="510"/>
                  </a:cubicBezTo>
                  <a:cubicBezTo>
                    <a:pt x="47" y="508"/>
                    <a:pt x="47" y="508"/>
                    <a:pt x="47" y="508"/>
                  </a:cubicBezTo>
                  <a:cubicBezTo>
                    <a:pt x="47" y="495"/>
                    <a:pt x="36" y="485"/>
                    <a:pt x="23" y="485"/>
                  </a:cubicBezTo>
                  <a:cubicBezTo>
                    <a:pt x="11" y="485"/>
                    <a:pt x="0" y="495"/>
                    <a:pt x="0" y="508"/>
                  </a:cubicBezTo>
                  <a:cubicBezTo>
                    <a:pt x="0" y="850"/>
                    <a:pt x="279" y="1130"/>
                    <a:pt x="621" y="1130"/>
                  </a:cubicBezTo>
                  <a:close/>
                </a:path>
              </a:pathLst>
            </a:custGeom>
            <a:solidFill>
              <a:srgbClr val="678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srgbClr val="000000"/>
                </a:solidFill>
                <a:effectLst/>
                <a:uLnTx/>
                <a:uFillTx/>
                <a:latin typeface="字魂59号-创粗黑" panose="00000500000000000000" pitchFamily="2" charset="-122"/>
                <a:ea typeface="字魂59号-创粗黑" panose="00000500000000000000" pitchFamily="2" charset="-122"/>
              </a:endParaRPr>
            </a:p>
          </p:txBody>
        </p:sp>
        <p:sp>
          <p:nvSpPr>
            <p:cNvPr id="26" name="Freeform 8">
              <a:extLst>
                <a:ext uri="{FF2B5EF4-FFF2-40B4-BE49-F238E27FC236}">
                  <a16:creationId xmlns="" xmlns:a16="http://schemas.microsoft.com/office/drawing/2014/main" id="{7369325E-6DA6-4159-A811-F14AE8DFB487}"/>
                </a:ext>
              </a:extLst>
            </p:cNvPr>
            <p:cNvSpPr>
              <a:spLocks/>
            </p:cNvSpPr>
            <p:nvPr/>
          </p:nvSpPr>
          <p:spPr bwMode="auto">
            <a:xfrm rot="5400000">
              <a:off x="1565718" y="2863778"/>
              <a:ext cx="2256547" cy="1673775"/>
            </a:xfrm>
            <a:custGeom>
              <a:avLst/>
              <a:gdLst>
                <a:gd name="T0" fmla="*/ 48 w 844"/>
                <a:gd name="T1" fmla="*/ 204 h 626"/>
                <a:gd name="T2" fmla="*/ 86 w 844"/>
                <a:gd name="T3" fmla="*/ 36 h 626"/>
                <a:gd name="T4" fmla="*/ 90 w 844"/>
                <a:gd name="T5" fmla="*/ 23 h 626"/>
                <a:gd name="T6" fmla="*/ 67 w 844"/>
                <a:gd name="T7" fmla="*/ 0 h 626"/>
                <a:gd name="T8" fmla="*/ 44 w 844"/>
                <a:gd name="T9" fmla="*/ 17 h 626"/>
                <a:gd name="T10" fmla="*/ 0 w 844"/>
                <a:gd name="T11" fmla="*/ 204 h 626"/>
                <a:gd name="T12" fmla="*/ 422 w 844"/>
                <a:gd name="T13" fmla="*/ 626 h 626"/>
                <a:gd name="T14" fmla="*/ 844 w 844"/>
                <a:gd name="T15" fmla="*/ 207 h 626"/>
                <a:gd name="T16" fmla="*/ 844 w 844"/>
                <a:gd name="T17" fmla="*/ 206 h 626"/>
                <a:gd name="T18" fmla="*/ 844 w 844"/>
                <a:gd name="T19" fmla="*/ 204 h 626"/>
                <a:gd name="T20" fmla="*/ 844 w 844"/>
                <a:gd name="T21" fmla="*/ 94 h 626"/>
                <a:gd name="T22" fmla="*/ 820 w 844"/>
                <a:gd name="T23" fmla="*/ 70 h 626"/>
                <a:gd name="T24" fmla="*/ 796 w 844"/>
                <a:gd name="T25" fmla="*/ 94 h 626"/>
                <a:gd name="T26" fmla="*/ 796 w 844"/>
                <a:gd name="T27" fmla="*/ 204 h 626"/>
                <a:gd name="T28" fmla="*/ 422 w 844"/>
                <a:gd name="T29" fmla="*/ 578 h 626"/>
                <a:gd name="T30" fmla="*/ 48 w 844"/>
                <a:gd name="T31" fmla="*/ 204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4" h="626">
                  <a:moveTo>
                    <a:pt x="48" y="204"/>
                  </a:moveTo>
                  <a:cubicBezTo>
                    <a:pt x="48" y="145"/>
                    <a:pt x="61" y="88"/>
                    <a:pt x="86" y="36"/>
                  </a:cubicBezTo>
                  <a:cubicBezTo>
                    <a:pt x="88" y="33"/>
                    <a:pt x="90" y="29"/>
                    <a:pt x="90" y="23"/>
                  </a:cubicBezTo>
                  <a:cubicBezTo>
                    <a:pt x="90" y="12"/>
                    <a:pt x="78" y="0"/>
                    <a:pt x="67" y="0"/>
                  </a:cubicBezTo>
                  <a:cubicBezTo>
                    <a:pt x="56" y="0"/>
                    <a:pt x="46" y="8"/>
                    <a:pt x="44" y="17"/>
                  </a:cubicBezTo>
                  <a:cubicBezTo>
                    <a:pt x="16" y="74"/>
                    <a:pt x="0" y="137"/>
                    <a:pt x="0" y="204"/>
                  </a:cubicBezTo>
                  <a:cubicBezTo>
                    <a:pt x="0" y="436"/>
                    <a:pt x="190" y="626"/>
                    <a:pt x="422" y="626"/>
                  </a:cubicBezTo>
                  <a:cubicBezTo>
                    <a:pt x="654" y="626"/>
                    <a:pt x="842" y="438"/>
                    <a:pt x="844" y="207"/>
                  </a:cubicBezTo>
                  <a:cubicBezTo>
                    <a:pt x="844" y="207"/>
                    <a:pt x="844" y="207"/>
                    <a:pt x="844" y="206"/>
                  </a:cubicBezTo>
                  <a:cubicBezTo>
                    <a:pt x="844" y="205"/>
                    <a:pt x="844" y="205"/>
                    <a:pt x="844" y="204"/>
                  </a:cubicBezTo>
                  <a:cubicBezTo>
                    <a:pt x="844" y="94"/>
                    <a:pt x="844" y="94"/>
                    <a:pt x="844" y="94"/>
                  </a:cubicBezTo>
                  <a:cubicBezTo>
                    <a:pt x="844" y="80"/>
                    <a:pt x="833" y="70"/>
                    <a:pt x="820" y="70"/>
                  </a:cubicBezTo>
                  <a:cubicBezTo>
                    <a:pt x="807" y="70"/>
                    <a:pt x="796" y="80"/>
                    <a:pt x="796" y="94"/>
                  </a:cubicBezTo>
                  <a:cubicBezTo>
                    <a:pt x="796" y="204"/>
                    <a:pt x="796" y="204"/>
                    <a:pt x="796" y="204"/>
                  </a:cubicBezTo>
                  <a:cubicBezTo>
                    <a:pt x="796" y="411"/>
                    <a:pt x="629" y="578"/>
                    <a:pt x="422" y="578"/>
                  </a:cubicBezTo>
                  <a:cubicBezTo>
                    <a:pt x="215" y="578"/>
                    <a:pt x="48" y="411"/>
                    <a:pt x="48" y="204"/>
                  </a:cubicBezTo>
                  <a:close/>
                </a:path>
              </a:pathLst>
            </a:custGeom>
            <a:solidFill>
              <a:srgbClr val="678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srgbClr val="000000"/>
                </a:solidFill>
                <a:effectLst/>
                <a:uLnTx/>
                <a:uFillTx/>
                <a:latin typeface="字魂59号-创粗黑" panose="00000500000000000000" pitchFamily="2" charset="-122"/>
                <a:ea typeface="字魂59号-创粗黑" panose="00000500000000000000" pitchFamily="2" charset="-122"/>
              </a:endParaRPr>
            </a:p>
          </p:txBody>
        </p:sp>
        <p:sp>
          <p:nvSpPr>
            <p:cNvPr id="27" name="Freeform 9">
              <a:extLst>
                <a:ext uri="{FF2B5EF4-FFF2-40B4-BE49-F238E27FC236}">
                  <a16:creationId xmlns="" xmlns:a16="http://schemas.microsoft.com/office/drawing/2014/main" id="{1A4F28F8-3D48-4098-BC4C-9C3423715AD3}"/>
                </a:ext>
              </a:extLst>
            </p:cNvPr>
            <p:cNvSpPr>
              <a:spLocks/>
            </p:cNvSpPr>
            <p:nvPr/>
          </p:nvSpPr>
          <p:spPr bwMode="auto">
            <a:xfrm rot="5400000">
              <a:off x="1282237" y="2146607"/>
              <a:ext cx="3257198" cy="3530513"/>
            </a:xfrm>
            <a:custGeom>
              <a:avLst/>
              <a:gdLst>
                <a:gd name="T0" fmla="*/ 1194 w 1218"/>
                <a:gd name="T1" fmla="*/ 0 h 1320"/>
                <a:gd name="T2" fmla="*/ 1170 w 1218"/>
                <a:gd name="T3" fmla="*/ 24 h 1320"/>
                <a:gd name="T4" fmla="*/ 1170 w 1218"/>
                <a:gd name="T5" fmla="*/ 632 h 1320"/>
                <a:gd name="T6" fmla="*/ 1170 w 1218"/>
                <a:gd name="T7" fmla="*/ 632 h 1320"/>
                <a:gd name="T8" fmla="*/ 530 w 1218"/>
                <a:gd name="T9" fmla="*/ 1273 h 1320"/>
                <a:gd name="T10" fmla="*/ 42 w 1218"/>
                <a:gd name="T11" fmla="*/ 1048 h 1320"/>
                <a:gd name="T12" fmla="*/ 23 w 1218"/>
                <a:gd name="T13" fmla="*/ 1037 h 1320"/>
                <a:gd name="T14" fmla="*/ 0 w 1218"/>
                <a:gd name="T15" fmla="*/ 1062 h 1320"/>
                <a:gd name="T16" fmla="*/ 6 w 1218"/>
                <a:gd name="T17" fmla="*/ 1077 h 1320"/>
                <a:gd name="T18" fmla="*/ 530 w 1218"/>
                <a:gd name="T19" fmla="*/ 1320 h 1320"/>
                <a:gd name="T20" fmla="*/ 1218 w 1218"/>
                <a:gd name="T21" fmla="*/ 636 h 1320"/>
                <a:gd name="T22" fmla="*/ 1218 w 1218"/>
                <a:gd name="T23" fmla="*/ 634 h 1320"/>
                <a:gd name="T24" fmla="*/ 1218 w 1218"/>
                <a:gd name="T25" fmla="*/ 632 h 1320"/>
                <a:gd name="T26" fmla="*/ 1218 w 1218"/>
                <a:gd name="T27" fmla="*/ 24 h 1320"/>
                <a:gd name="T28" fmla="*/ 1194 w 1218"/>
                <a:gd name="T29" fmla="*/ 0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8" h="1320">
                  <a:moveTo>
                    <a:pt x="1194" y="0"/>
                  </a:moveTo>
                  <a:cubicBezTo>
                    <a:pt x="1181" y="0"/>
                    <a:pt x="1170" y="11"/>
                    <a:pt x="1170" y="24"/>
                  </a:cubicBezTo>
                  <a:cubicBezTo>
                    <a:pt x="1170" y="632"/>
                    <a:pt x="1170" y="632"/>
                    <a:pt x="1170" y="632"/>
                  </a:cubicBezTo>
                  <a:cubicBezTo>
                    <a:pt x="1170" y="632"/>
                    <a:pt x="1170" y="632"/>
                    <a:pt x="1170" y="632"/>
                  </a:cubicBezTo>
                  <a:cubicBezTo>
                    <a:pt x="1170" y="986"/>
                    <a:pt x="883" y="1273"/>
                    <a:pt x="530" y="1273"/>
                  </a:cubicBezTo>
                  <a:cubicBezTo>
                    <a:pt x="342" y="1273"/>
                    <a:pt x="165" y="1191"/>
                    <a:pt x="42" y="1048"/>
                  </a:cubicBezTo>
                  <a:cubicBezTo>
                    <a:pt x="38" y="1041"/>
                    <a:pt x="30" y="1037"/>
                    <a:pt x="23" y="1037"/>
                  </a:cubicBezTo>
                  <a:cubicBezTo>
                    <a:pt x="9" y="1037"/>
                    <a:pt x="0" y="1048"/>
                    <a:pt x="0" y="1062"/>
                  </a:cubicBezTo>
                  <a:cubicBezTo>
                    <a:pt x="0" y="1067"/>
                    <a:pt x="2" y="1073"/>
                    <a:pt x="6" y="1077"/>
                  </a:cubicBezTo>
                  <a:cubicBezTo>
                    <a:pt x="137" y="1231"/>
                    <a:pt x="327" y="1320"/>
                    <a:pt x="530" y="1320"/>
                  </a:cubicBezTo>
                  <a:cubicBezTo>
                    <a:pt x="908" y="1320"/>
                    <a:pt x="1216" y="1012"/>
                    <a:pt x="1218" y="636"/>
                  </a:cubicBezTo>
                  <a:cubicBezTo>
                    <a:pt x="1218" y="635"/>
                    <a:pt x="1218" y="635"/>
                    <a:pt x="1218" y="634"/>
                  </a:cubicBezTo>
                  <a:cubicBezTo>
                    <a:pt x="1218" y="634"/>
                    <a:pt x="1218" y="633"/>
                    <a:pt x="1218" y="632"/>
                  </a:cubicBezTo>
                  <a:cubicBezTo>
                    <a:pt x="1218" y="24"/>
                    <a:pt x="1218" y="24"/>
                    <a:pt x="1218" y="24"/>
                  </a:cubicBezTo>
                  <a:cubicBezTo>
                    <a:pt x="1218" y="11"/>
                    <a:pt x="1207" y="0"/>
                    <a:pt x="1194" y="0"/>
                  </a:cubicBezTo>
                  <a:close/>
                </a:path>
              </a:pathLst>
            </a:custGeom>
            <a:solidFill>
              <a:srgbClr val="678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srgbClr val="000000"/>
                </a:solidFill>
                <a:effectLst/>
                <a:uLnTx/>
                <a:uFillTx/>
                <a:latin typeface="字魂59号-创粗黑" panose="00000500000000000000" pitchFamily="2" charset="-122"/>
                <a:ea typeface="字魂59号-创粗黑" panose="00000500000000000000" pitchFamily="2" charset="-122"/>
              </a:endParaRPr>
            </a:p>
          </p:txBody>
        </p:sp>
      </p:grpSp>
      <p:sp>
        <p:nvSpPr>
          <p:cNvPr id="30" name="文本框 29">
            <a:extLst>
              <a:ext uri="{FF2B5EF4-FFF2-40B4-BE49-F238E27FC236}">
                <a16:creationId xmlns="" xmlns:a16="http://schemas.microsoft.com/office/drawing/2014/main" id="{EB21C69C-C240-4E3F-8346-2FB90956B8A7}"/>
              </a:ext>
            </a:extLst>
          </p:cNvPr>
          <p:cNvSpPr txBox="1"/>
          <p:nvPr/>
        </p:nvSpPr>
        <p:spPr>
          <a:xfrm>
            <a:off x="1757239" y="776544"/>
            <a:ext cx="5913652" cy="584775"/>
          </a:xfrm>
          <a:prstGeom prst="rect">
            <a:avLst/>
          </a:prstGeom>
          <a:noFill/>
          <a:effectLst/>
        </p:spPr>
        <p:txBody>
          <a:bodyPr wrap="square" rtlCol="0">
            <a:spAutoFit/>
          </a:bodyPr>
          <a:lstStyle/>
          <a:p>
            <a:pPr algn="dist"/>
            <a:r>
              <a:rPr lang="zh-CN" altLang="en-US" sz="3200" dirty="0" smtClean="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rPr>
              <a:t>项目管理计划：技术过程</a:t>
            </a:r>
            <a:endParaRPr lang="en-US" altLang="zh-CN" sz="3200" dirty="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endParaRPr>
          </a:p>
        </p:txBody>
      </p:sp>
      <p:sp>
        <p:nvSpPr>
          <p:cNvPr id="32" name="矩形: 圆角 10">
            <a:extLst>
              <a:ext uri="{FF2B5EF4-FFF2-40B4-BE49-F238E27FC236}">
                <a16:creationId xmlns="" xmlns:a16="http://schemas.microsoft.com/office/drawing/2014/main" id="{17701059-F144-46F7-9C87-C7C8BA2EB7DB}"/>
              </a:ext>
            </a:extLst>
          </p:cNvPr>
          <p:cNvSpPr/>
          <p:nvPr/>
        </p:nvSpPr>
        <p:spPr>
          <a:xfrm>
            <a:off x="4941372" y="2784632"/>
            <a:ext cx="5320228" cy="387457"/>
          </a:xfrm>
          <a:prstGeom prst="roundRect">
            <a:avLst>
              <a:gd name="adj" fmla="val 50000"/>
            </a:avLst>
          </a:prstGeom>
          <a:solidFill>
            <a:srgbClr val="678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sz="2000" spc="100" dirty="0" smtClean="0">
                <a:solidFill>
                  <a:schemeClr val="bg1"/>
                </a:solidFill>
                <a:latin typeface="字魂100号-方方先锋体" panose="00000500000000000000" pitchFamily="2" charset="-122"/>
                <a:ea typeface="字魂100号-方方先锋体" panose="00000500000000000000" pitchFamily="2" charset="-122"/>
              </a:rPr>
              <a:t>3.</a:t>
            </a:r>
            <a:r>
              <a:rPr lang="zh-CN" altLang="en-US" sz="2000" spc="100" dirty="0" smtClean="0">
                <a:solidFill>
                  <a:schemeClr val="bg1"/>
                </a:solidFill>
                <a:latin typeface="字魂100号-方方先锋体" panose="00000500000000000000" pitchFamily="2" charset="-122"/>
                <a:ea typeface="字魂100号-方方先锋体" panose="00000500000000000000" pitchFamily="2" charset="-122"/>
              </a:rPr>
              <a:t> 后端</a:t>
            </a:r>
            <a:r>
              <a:rPr lang="zh-CN" altLang="en-US" sz="2000" spc="100" dirty="0">
                <a:solidFill>
                  <a:schemeClr val="bg1"/>
                </a:solidFill>
                <a:latin typeface="字魂100号-方方先锋体" panose="00000500000000000000" pitchFamily="2" charset="-122"/>
                <a:ea typeface="字魂100号-方方先锋体" panose="00000500000000000000" pitchFamily="2" charset="-122"/>
              </a:rPr>
              <a:t>按照统一需求和数据接口完成开发</a:t>
            </a:r>
            <a:endParaRPr lang="en-US" altLang="zh-CN" sz="2000" spc="100" dirty="0">
              <a:solidFill>
                <a:schemeClr val="bg1"/>
              </a:solidFill>
              <a:latin typeface="字魂100号-方方先锋体" panose="00000500000000000000" pitchFamily="2" charset="-122"/>
              <a:ea typeface="字魂100号-方方先锋体" panose="00000500000000000000" pitchFamily="2" charset="-122"/>
            </a:endParaRPr>
          </a:p>
        </p:txBody>
      </p:sp>
      <p:sp>
        <p:nvSpPr>
          <p:cNvPr id="33" name="矩形: 圆角 10">
            <a:extLst>
              <a:ext uri="{FF2B5EF4-FFF2-40B4-BE49-F238E27FC236}">
                <a16:creationId xmlns="" xmlns:a16="http://schemas.microsoft.com/office/drawing/2014/main" id="{17701059-F144-46F7-9C87-C7C8BA2EB7DB}"/>
              </a:ext>
            </a:extLst>
          </p:cNvPr>
          <p:cNvSpPr/>
          <p:nvPr/>
        </p:nvSpPr>
        <p:spPr>
          <a:xfrm>
            <a:off x="4945958" y="3381444"/>
            <a:ext cx="1991870" cy="387457"/>
          </a:xfrm>
          <a:prstGeom prst="roundRect">
            <a:avLst>
              <a:gd name="adj" fmla="val 50000"/>
            </a:avLst>
          </a:prstGeom>
          <a:solidFill>
            <a:srgbClr val="678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sz="2000" spc="100" dirty="0" smtClean="0">
                <a:solidFill>
                  <a:schemeClr val="bg1"/>
                </a:solidFill>
                <a:latin typeface="字魂100号-方方先锋体" panose="00000500000000000000" pitchFamily="2" charset="-122"/>
                <a:ea typeface="字魂100号-方方先锋体" panose="00000500000000000000" pitchFamily="2" charset="-122"/>
              </a:rPr>
              <a:t>4.</a:t>
            </a:r>
            <a:r>
              <a:rPr lang="zh-CN" altLang="en-US" sz="2000" spc="100" dirty="0" smtClean="0">
                <a:solidFill>
                  <a:schemeClr val="bg1"/>
                </a:solidFill>
                <a:latin typeface="字魂100号-方方先锋体" panose="00000500000000000000" pitchFamily="2" charset="-122"/>
                <a:ea typeface="字魂100号-方方先锋体" panose="00000500000000000000" pitchFamily="2" charset="-122"/>
              </a:rPr>
              <a:t> 服务器</a:t>
            </a:r>
            <a:r>
              <a:rPr lang="zh-CN" altLang="en-US" sz="2000" spc="100" dirty="0">
                <a:solidFill>
                  <a:schemeClr val="bg1"/>
                </a:solidFill>
                <a:latin typeface="字魂100号-方方先锋体" panose="00000500000000000000" pitchFamily="2" charset="-122"/>
                <a:ea typeface="字魂100号-方方先锋体" panose="00000500000000000000" pitchFamily="2" charset="-122"/>
              </a:rPr>
              <a:t>部署</a:t>
            </a:r>
            <a:endParaRPr lang="en-US" altLang="zh-CN" sz="2000" spc="100" dirty="0">
              <a:solidFill>
                <a:schemeClr val="bg1"/>
              </a:solidFill>
              <a:latin typeface="字魂100号-方方先锋体" panose="00000500000000000000" pitchFamily="2" charset="-122"/>
              <a:ea typeface="字魂100号-方方先锋体" panose="00000500000000000000" pitchFamily="2" charset="-122"/>
            </a:endParaRPr>
          </a:p>
        </p:txBody>
      </p:sp>
      <p:sp>
        <p:nvSpPr>
          <p:cNvPr id="34" name="矩形: 圆角 10">
            <a:extLst>
              <a:ext uri="{FF2B5EF4-FFF2-40B4-BE49-F238E27FC236}">
                <a16:creationId xmlns="" xmlns:a16="http://schemas.microsoft.com/office/drawing/2014/main" id="{17701059-F144-46F7-9C87-C7C8BA2EB7DB}"/>
              </a:ext>
            </a:extLst>
          </p:cNvPr>
          <p:cNvSpPr/>
          <p:nvPr/>
        </p:nvSpPr>
        <p:spPr>
          <a:xfrm>
            <a:off x="7039428" y="3381444"/>
            <a:ext cx="4028456" cy="387457"/>
          </a:xfrm>
          <a:prstGeom prst="roundRect">
            <a:avLst>
              <a:gd name="adj" fmla="val 50000"/>
            </a:avLst>
          </a:prstGeom>
          <a:solidFill>
            <a:srgbClr val="678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sz="2000" spc="100" dirty="0" smtClean="0">
                <a:solidFill>
                  <a:schemeClr val="bg1"/>
                </a:solidFill>
                <a:latin typeface="字魂100号-方方先锋体" panose="00000500000000000000" pitchFamily="2" charset="-122"/>
                <a:ea typeface="字魂100号-方方先锋体" panose="00000500000000000000" pitchFamily="2" charset="-122"/>
              </a:rPr>
              <a:t>5.</a:t>
            </a:r>
            <a:r>
              <a:rPr lang="zh-CN" altLang="en-US" sz="2000" spc="100" dirty="0">
                <a:solidFill>
                  <a:schemeClr val="bg1"/>
                </a:solidFill>
                <a:latin typeface="字魂100号-方方先锋体" panose="00000500000000000000" pitchFamily="2" charset="-122"/>
                <a:ea typeface="字魂100号-方方先锋体" panose="00000500000000000000" pitchFamily="2" charset="-122"/>
              </a:rPr>
              <a:t>综合测试以及业务完整性测试</a:t>
            </a:r>
            <a:endParaRPr lang="en-US" altLang="zh-CN" sz="2000" spc="100" dirty="0">
              <a:solidFill>
                <a:schemeClr val="bg1"/>
              </a:solidFill>
              <a:latin typeface="字魂100号-方方先锋体" panose="00000500000000000000" pitchFamily="2" charset="-122"/>
              <a:ea typeface="字魂100号-方方先锋体" panose="00000500000000000000" pitchFamily="2" charset="-122"/>
            </a:endParaRPr>
          </a:p>
        </p:txBody>
      </p:sp>
      <p:sp>
        <p:nvSpPr>
          <p:cNvPr id="35" name="矩形: 圆角 10">
            <a:extLst>
              <a:ext uri="{FF2B5EF4-FFF2-40B4-BE49-F238E27FC236}">
                <a16:creationId xmlns="" xmlns:a16="http://schemas.microsoft.com/office/drawing/2014/main" id="{17701059-F144-46F7-9C87-C7C8BA2EB7DB}"/>
              </a:ext>
            </a:extLst>
          </p:cNvPr>
          <p:cNvSpPr/>
          <p:nvPr/>
        </p:nvSpPr>
        <p:spPr>
          <a:xfrm>
            <a:off x="4941372" y="3978256"/>
            <a:ext cx="2199656" cy="387457"/>
          </a:xfrm>
          <a:prstGeom prst="roundRect">
            <a:avLst>
              <a:gd name="adj" fmla="val 50000"/>
            </a:avLst>
          </a:prstGeom>
          <a:solidFill>
            <a:srgbClr val="678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sz="2000" spc="100" dirty="0">
                <a:solidFill>
                  <a:schemeClr val="bg1"/>
                </a:solidFill>
                <a:latin typeface="字魂100号-方方先锋体" panose="00000500000000000000" pitchFamily="2" charset="-122"/>
                <a:ea typeface="字魂100号-方方先锋体" panose="00000500000000000000" pitchFamily="2" charset="-122"/>
              </a:rPr>
              <a:t>6</a:t>
            </a:r>
            <a:r>
              <a:rPr lang="en-US" altLang="zh-CN" sz="2000" spc="100" dirty="0" smtClean="0">
                <a:solidFill>
                  <a:schemeClr val="bg1"/>
                </a:solidFill>
                <a:latin typeface="字魂100号-方方先锋体" panose="00000500000000000000" pitchFamily="2" charset="-122"/>
                <a:ea typeface="字魂100号-方方先锋体" panose="00000500000000000000" pitchFamily="2" charset="-122"/>
              </a:rPr>
              <a:t>.</a:t>
            </a:r>
            <a:r>
              <a:rPr lang="zh-CN" altLang="en-US" sz="2000" spc="100" dirty="0">
                <a:solidFill>
                  <a:schemeClr val="bg1"/>
                </a:solidFill>
                <a:latin typeface="字魂100号-方方先锋体" panose="00000500000000000000" pitchFamily="2" charset="-122"/>
                <a:ea typeface="字魂100号-方方先锋体" panose="00000500000000000000" pitchFamily="2" charset="-122"/>
              </a:rPr>
              <a:t>业务</a:t>
            </a:r>
            <a:r>
              <a:rPr lang="en-US" altLang="zh-CN" sz="2000" spc="100" dirty="0">
                <a:solidFill>
                  <a:schemeClr val="bg1"/>
                </a:solidFill>
                <a:latin typeface="字魂100号-方方先锋体" panose="00000500000000000000" pitchFamily="2" charset="-122"/>
                <a:ea typeface="字魂100号-方方先锋体" panose="00000500000000000000" pitchFamily="2" charset="-122"/>
              </a:rPr>
              <a:t>BUG</a:t>
            </a:r>
            <a:r>
              <a:rPr lang="zh-CN" altLang="en-US" sz="2000" spc="100" dirty="0">
                <a:solidFill>
                  <a:schemeClr val="bg1"/>
                </a:solidFill>
                <a:latin typeface="字魂100号-方方先锋体" panose="00000500000000000000" pitchFamily="2" charset="-122"/>
                <a:ea typeface="字魂100号-方方先锋体" panose="00000500000000000000" pitchFamily="2" charset="-122"/>
              </a:rPr>
              <a:t>测试</a:t>
            </a:r>
            <a:endParaRPr lang="en-US" altLang="zh-CN" sz="2000" spc="100" dirty="0">
              <a:solidFill>
                <a:schemeClr val="bg1"/>
              </a:solidFill>
              <a:latin typeface="字魂100号-方方先锋体" panose="00000500000000000000" pitchFamily="2" charset="-122"/>
              <a:ea typeface="字魂100号-方方先锋体" panose="00000500000000000000" pitchFamily="2" charset="-122"/>
            </a:endParaRPr>
          </a:p>
        </p:txBody>
      </p:sp>
      <p:sp>
        <p:nvSpPr>
          <p:cNvPr id="36" name="矩形: 圆角 10">
            <a:extLst>
              <a:ext uri="{FF2B5EF4-FFF2-40B4-BE49-F238E27FC236}">
                <a16:creationId xmlns="" xmlns:a16="http://schemas.microsoft.com/office/drawing/2014/main" id="{17701059-F144-46F7-9C87-C7C8BA2EB7DB}"/>
              </a:ext>
            </a:extLst>
          </p:cNvPr>
          <p:cNvSpPr/>
          <p:nvPr/>
        </p:nvSpPr>
        <p:spPr>
          <a:xfrm>
            <a:off x="7227670" y="3978255"/>
            <a:ext cx="2199656" cy="387457"/>
          </a:xfrm>
          <a:prstGeom prst="roundRect">
            <a:avLst>
              <a:gd name="adj" fmla="val 50000"/>
            </a:avLst>
          </a:prstGeom>
          <a:solidFill>
            <a:srgbClr val="678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sz="2000" spc="100" dirty="0" smtClean="0">
                <a:solidFill>
                  <a:schemeClr val="bg1"/>
                </a:solidFill>
                <a:latin typeface="字魂100号-方方先锋体" panose="00000500000000000000" pitchFamily="2" charset="-122"/>
                <a:ea typeface="字魂100号-方方先锋体" panose="00000500000000000000" pitchFamily="2" charset="-122"/>
              </a:rPr>
              <a:t>7.</a:t>
            </a:r>
            <a:r>
              <a:rPr lang="zh-CN" altLang="en-US" sz="2000" spc="100" dirty="0">
                <a:solidFill>
                  <a:schemeClr val="bg1"/>
                </a:solidFill>
                <a:latin typeface="字魂100号-方方先锋体" panose="00000500000000000000" pitchFamily="2" charset="-122"/>
                <a:ea typeface="字魂100号-方方先锋体" panose="00000500000000000000" pitchFamily="2" charset="-122"/>
              </a:rPr>
              <a:t>系统安全测试</a:t>
            </a:r>
            <a:endParaRPr lang="en-US" altLang="zh-CN" sz="2000" spc="100" dirty="0">
              <a:solidFill>
                <a:schemeClr val="bg1"/>
              </a:solidFill>
              <a:latin typeface="字魂100号-方方先锋体" panose="00000500000000000000" pitchFamily="2" charset="-122"/>
              <a:ea typeface="字魂100号-方方先锋体" panose="00000500000000000000" pitchFamily="2" charset="-122"/>
            </a:endParaRPr>
          </a:p>
        </p:txBody>
      </p:sp>
      <p:sp>
        <p:nvSpPr>
          <p:cNvPr id="37" name="矩形: 圆角 10">
            <a:extLst>
              <a:ext uri="{FF2B5EF4-FFF2-40B4-BE49-F238E27FC236}">
                <a16:creationId xmlns="" xmlns:a16="http://schemas.microsoft.com/office/drawing/2014/main" id="{17701059-F144-46F7-9C87-C7C8BA2EB7DB}"/>
              </a:ext>
            </a:extLst>
          </p:cNvPr>
          <p:cNvSpPr/>
          <p:nvPr/>
        </p:nvSpPr>
        <p:spPr>
          <a:xfrm>
            <a:off x="4941372" y="4521181"/>
            <a:ext cx="3607542" cy="387457"/>
          </a:xfrm>
          <a:prstGeom prst="roundRect">
            <a:avLst>
              <a:gd name="adj" fmla="val 50000"/>
            </a:avLst>
          </a:prstGeom>
          <a:solidFill>
            <a:srgbClr val="678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sz="2000" spc="100" dirty="0">
                <a:solidFill>
                  <a:schemeClr val="bg1"/>
                </a:solidFill>
                <a:latin typeface="字魂100号-方方先锋体" panose="00000500000000000000" pitchFamily="2" charset="-122"/>
                <a:ea typeface="字魂100号-方方先锋体" panose="00000500000000000000" pitchFamily="2" charset="-122"/>
              </a:rPr>
              <a:t>8</a:t>
            </a:r>
            <a:r>
              <a:rPr lang="en-US" altLang="zh-CN" sz="2000" spc="100" dirty="0" smtClean="0">
                <a:solidFill>
                  <a:schemeClr val="bg1"/>
                </a:solidFill>
                <a:latin typeface="字魂100号-方方先锋体" panose="00000500000000000000" pitchFamily="2" charset="-122"/>
                <a:ea typeface="字魂100号-方方先锋体" panose="00000500000000000000" pitchFamily="2" charset="-122"/>
              </a:rPr>
              <a:t>.</a:t>
            </a:r>
            <a:r>
              <a:rPr lang="zh-CN" altLang="en-US" sz="2000" spc="100" dirty="0">
                <a:solidFill>
                  <a:schemeClr val="bg1"/>
                </a:solidFill>
                <a:latin typeface="字魂100号-方方先锋体" panose="00000500000000000000" pitchFamily="2" charset="-122"/>
                <a:ea typeface="字魂100号-方方先锋体" panose="00000500000000000000" pitchFamily="2" charset="-122"/>
              </a:rPr>
              <a:t>用户隐私及数据安全测试</a:t>
            </a:r>
            <a:endParaRPr lang="en-US" altLang="zh-CN" sz="2000" spc="100" dirty="0">
              <a:solidFill>
                <a:schemeClr val="bg1"/>
              </a:solidFill>
              <a:latin typeface="字魂100号-方方先锋体" panose="00000500000000000000" pitchFamily="2" charset="-122"/>
              <a:ea typeface="字魂100号-方方先锋体" panose="00000500000000000000" pitchFamily="2" charset="-122"/>
            </a:endParaRPr>
          </a:p>
        </p:txBody>
      </p:sp>
      <p:sp>
        <p:nvSpPr>
          <p:cNvPr id="38" name="矩形: 圆角 10">
            <a:extLst>
              <a:ext uri="{FF2B5EF4-FFF2-40B4-BE49-F238E27FC236}">
                <a16:creationId xmlns="" xmlns:a16="http://schemas.microsoft.com/office/drawing/2014/main" id="{17701059-F144-46F7-9C87-C7C8BA2EB7DB}"/>
              </a:ext>
            </a:extLst>
          </p:cNvPr>
          <p:cNvSpPr/>
          <p:nvPr/>
        </p:nvSpPr>
        <p:spPr>
          <a:xfrm>
            <a:off x="4941372" y="5101350"/>
            <a:ext cx="1648113" cy="387457"/>
          </a:xfrm>
          <a:prstGeom prst="roundRect">
            <a:avLst>
              <a:gd name="adj" fmla="val 50000"/>
            </a:avLst>
          </a:prstGeom>
          <a:solidFill>
            <a:srgbClr val="678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sz="2000" spc="100" dirty="0" smtClean="0">
                <a:solidFill>
                  <a:schemeClr val="bg1"/>
                </a:solidFill>
                <a:latin typeface="字魂100号-方方先锋体" panose="00000500000000000000" pitchFamily="2" charset="-122"/>
                <a:ea typeface="字魂100号-方方先锋体" panose="00000500000000000000" pitchFamily="2" charset="-122"/>
              </a:rPr>
              <a:t>9.</a:t>
            </a:r>
            <a:r>
              <a:rPr lang="zh-CN" altLang="en-US" sz="2000" spc="100" dirty="0">
                <a:solidFill>
                  <a:schemeClr val="bg1"/>
                </a:solidFill>
                <a:latin typeface="字魂100号-方方先锋体" panose="00000500000000000000" pitchFamily="2" charset="-122"/>
                <a:ea typeface="字魂100号-方方先锋体" panose="00000500000000000000" pitchFamily="2" charset="-122"/>
              </a:rPr>
              <a:t>用户内测</a:t>
            </a:r>
            <a:endParaRPr lang="en-US" altLang="zh-CN" sz="2000" spc="100" dirty="0">
              <a:solidFill>
                <a:schemeClr val="bg1"/>
              </a:solidFill>
              <a:latin typeface="字魂100号-方方先锋体" panose="00000500000000000000" pitchFamily="2" charset="-122"/>
              <a:ea typeface="字魂100号-方方先锋体" panose="00000500000000000000" pitchFamily="2" charset="-122"/>
            </a:endParaRPr>
          </a:p>
        </p:txBody>
      </p:sp>
    </p:spTree>
    <p:extLst>
      <p:ext uri="{BB962C8B-B14F-4D97-AF65-F5344CB8AC3E}">
        <p14:creationId xmlns:p14="http://schemas.microsoft.com/office/powerpoint/2010/main" val="2324686205"/>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 xmlns:a16="http://schemas.microsoft.com/office/drawing/2014/main" id="{0C2DC087-5555-4CAE-8D31-F16E89F4799A}"/>
              </a:ext>
            </a:extLst>
          </p:cNvPr>
          <p:cNvGrpSpPr/>
          <p:nvPr/>
        </p:nvGrpSpPr>
        <p:grpSpPr>
          <a:xfrm>
            <a:off x="2273285" y="1965017"/>
            <a:ext cx="7910126" cy="2554545"/>
            <a:chOff x="2273285" y="1965017"/>
            <a:chExt cx="7910126" cy="2554545"/>
          </a:xfrm>
        </p:grpSpPr>
        <p:sp>
          <p:nvSpPr>
            <p:cNvPr id="3" name="文本框 2">
              <a:extLst>
                <a:ext uri="{FF2B5EF4-FFF2-40B4-BE49-F238E27FC236}">
                  <a16:creationId xmlns="" xmlns:a16="http://schemas.microsoft.com/office/drawing/2014/main" id="{8F17FC21-19B0-4652-9D86-09AC34FC2EA9}"/>
                </a:ext>
              </a:extLst>
            </p:cNvPr>
            <p:cNvSpPr txBox="1"/>
            <p:nvPr/>
          </p:nvSpPr>
          <p:spPr>
            <a:xfrm>
              <a:off x="4407917" y="2334348"/>
              <a:ext cx="5775494" cy="2185214"/>
            </a:xfrm>
            <a:prstGeom prst="rect">
              <a:avLst/>
            </a:prstGeom>
            <a:noFill/>
            <a:effectLst/>
          </p:spPr>
          <p:txBody>
            <a:bodyPr wrap="square" rtlCol="0">
              <a:spAutoFit/>
            </a:bodyPr>
            <a:lstStyle/>
            <a:p>
              <a:pPr algn="dist"/>
              <a:r>
                <a:rPr lang="zh-CN" altLang="en-US" sz="7200" b="1" dirty="0" smtClean="0">
                  <a:ln w="25400">
                    <a:noFill/>
                  </a:ln>
                  <a:solidFill>
                    <a:schemeClr val="bg1"/>
                  </a:solidFill>
                  <a:latin typeface="字魂100号-方方先锋体" panose="00000500000000000000" pitchFamily="2" charset="-122"/>
                  <a:ea typeface="字魂100号-方方先锋体" panose="00000500000000000000" pitchFamily="2" charset="-122"/>
                </a:rPr>
                <a:t>项目管理计划</a:t>
              </a:r>
              <a:endParaRPr lang="en-US" altLang="zh-CN" sz="7200" b="1" dirty="0" smtClean="0">
                <a:ln w="25400">
                  <a:noFill/>
                </a:ln>
                <a:solidFill>
                  <a:schemeClr val="bg1"/>
                </a:solidFill>
                <a:latin typeface="字魂100号-方方先锋体" panose="00000500000000000000" pitchFamily="2" charset="-122"/>
                <a:ea typeface="字魂100号-方方先锋体" panose="00000500000000000000" pitchFamily="2" charset="-122"/>
              </a:endParaRPr>
            </a:p>
            <a:p>
              <a:pPr algn="r"/>
              <a:r>
                <a:rPr lang="en-US" altLang="zh-CN" sz="3200" b="1" dirty="0" smtClean="0">
                  <a:ln w="25400">
                    <a:noFill/>
                  </a:ln>
                  <a:solidFill>
                    <a:schemeClr val="bg1"/>
                  </a:solidFill>
                  <a:latin typeface="字魂100号-方方先锋体" panose="00000500000000000000" pitchFamily="2" charset="-122"/>
                  <a:ea typeface="字魂100号-方方先锋体" panose="00000500000000000000" pitchFamily="2" charset="-122"/>
                </a:rPr>
                <a:t>----</a:t>
              </a:r>
              <a:r>
                <a:rPr lang="zh-CN" altLang="en-US" sz="3200" b="1" dirty="0">
                  <a:ln w="25400">
                    <a:noFill/>
                  </a:ln>
                  <a:solidFill>
                    <a:schemeClr val="bg1"/>
                  </a:solidFill>
                  <a:latin typeface="字魂100号-方方先锋体" panose="00000500000000000000" pitchFamily="2" charset="-122"/>
                  <a:ea typeface="字魂100号-方方先锋体" panose="00000500000000000000" pitchFamily="2" charset="-122"/>
                </a:rPr>
                <a:t>项目工作</a:t>
              </a:r>
              <a:r>
                <a:rPr lang="zh-CN" altLang="en-US" sz="3200" b="1" dirty="0" smtClean="0">
                  <a:ln w="25400">
                    <a:noFill/>
                  </a:ln>
                  <a:solidFill>
                    <a:schemeClr val="bg1"/>
                  </a:solidFill>
                  <a:latin typeface="字魂100号-方方先锋体" panose="00000500000000000000" pitchFamily="2" charset="-122"/>
                  <a:ea typeface="字魂100号-方方先锋体" panose="00000500000000000000" pitchFamily="2" charset="-122"/>
                </a:rPr>
                <a:t>和</a:t>
              </a:r>
              <a:endParaRPr lang="en-US" altLang="zh-CN" sz="3200" b="1" dirty="0" smtClean="0">
                <a:ln w="25400">
                  <a:noFill/>
                </a:ln>
                <a:solidFill>
                  <a:schemeClr val="bg1"/>
                </a:solidFill>
                <a:latin typeface="字魂100号-方方先锋体" panose="00000500000000000000" pitchFamily="2" charset="-122"/>
                <a:ea typeface="字魂100号-方方先锋体" panose="00000500000000000000" pitchFamily="2" charset="-122"/>
              </a:endParaRPr>
            </a:p>
            <a:p>
              <a:pPr algn="r"/>
              <a:r>
                <a:rPr lang="zh-CN" altLang="en-US" sz="3200" b="1" dirty="0" smtClean="0">
                  <a:ln w="25400">
                    <a:noFill/>
                  </a:ln>
                  <a:solidFill>
                    <a:schemeClr val="bg1"/>
                  </a:solidFill>
                  <a:latin typeface="字魂100号-方方先锋体" panose="00000500000000000000" pitchFamily="2" charset="-122"/>
                  <a:ea typeface="字魂100号-方方先锋体" panose="00000500000000000000" pitchFamily="2" charset="-122"/>
                </a:rPr>
                <a:t>参考</a:t>
              </a:r>
              <a:r>
                <a:rPr lang="zh-CN" altLang="en-US" sz="3200" b="1" dirty="0">
                  <a:ln w="25400">
                    <a:noFill/>
                  </a:ln>
                  <a:solidFill>
                    <a:schemeClr val="bg1"/>
                  </a:solidFill>
                  <a:latin typeface="字魂100号-方方先锋体" panose="00000500000000000000" pitchFamily="2" charset="-122"/>
                  <a:ea typeface="字魂100号-方方先锋体" panose="00000500000000000000" pitchFamily="2" charset="-122"/>
                </a:rPr>
                <a:t>范围管理计划</a:t>
              </a:r>
              <a:endParaRPr lang="en-US" altLang="zh-CN" sz="3200" b="1" dirty="0">
                <a:ln w="25400">
                  <a:noFill/>
                </a:ln>
                <a:solidFill>
                  <a:schemeClr val="bg1"/>
                </a:solidFill>
                <a:latin typeface="字魂100号-方方先锋体" panose="00000500000000000000" pitchFamily="2" charset="-122"/>
                <a:ea typeface="字魂100号-方方先锋体" panose="00000500000000000000" pitchFamily="2" charset="-122"/>
              </a:endParaRPr>
            </a:p>
          </p:txBody>
        </p:sp>
        <p:grpSp>
          <p:nvGrpSpPr>
            <p:cNvPr id="6" name="组合 5">
              <a:extLst>
                <a:ext uri="{FF2B5EF4-FFF2-40B4-BE49-F238E27FC236}">
                  <a16:creationId xmlns="" xmlns:a16="http://schemas.microsoft.com/office/drawing/2014/main" id="{37EB0E9A-2597-4E4F-9D03-A77456156025}"/>
                </a:ext>
              </a:extLst>
            </p:cNvPr>
            <p:cNvGrpSpPr/>
            <p:nvPr/>
          </p:nvGrpSpPr>
          <p:grpSpPr>
            <a:xfrm>
              <a:off x="2273285" y="1965017"/>
              <a:ext cx="1786467" cy="1938992"/>
              <a:chOff x="1846862" y="2171069"/>
              <a:chExt cx="1786467" cy="1938992"/>
            </a:xfrm>
          </p:grpSpPr>
          <p:sp>
            <p:nvSpPr>
              <p:cNvPr id="7" name="文本框 6">
                <a:extLst>
                  <a:ext uri="{FF2B5EF4-FFF2-40B4-BE49-F238E27FC236}">
                    <a16:creationId xmlns="" xmlns:a16="http://schemas.microsoft.com/office/drawing/2014/main" id="{2F49D65D-5033-478B-98C4-2CD05AA4B512}"/>
                  </a:ext>
                </a:extLst>
              </p:cNvPr>
              <p:cNvSpPr txBox="1"/>
              <p:nvPr/>
            </p:nvSpPr>
            <p:spPr>
              <a:xfrm>
                <a:off x="1963760" y="2171069"/>
                <a:ext cx="1662635" cy="1569660"/>
              </a:xfrm>
              <a:prstGeom prst="rect">
                <a:avLst/>
              </a:prstGeom>
              <a:noFill/>
              <a:effectLst/>
            </p:spPr>
            <p:txBody>
              <a:bodyPr wrap="none" rtlCol="0">
                <a:spAutoFit/>
              </a:bodyPr>
              <a:lstStyle/>
              <a:p>
                <a:r>
                  <a:rPr lang="en-US" altLang="zh-CN" sz="9600" dirty="0">
                    <a:ln w="25400">
                      <a:noFill/>
                    </a:ln>
                    <a:solidFill>
                      <a:schemeClr val="bg1"/>
                    </a:solidFill>
                    <a:latin typeface="字魂100号-方方先锋体" panose="00000500000000000000" pitchFamily="2" charset="-122"/>
                    <a:ea typeface="字魂100号-方方先锋体" panose="00000500000000000000" pitchFamily="2" charset="-122"/>
                  </a:rPr>
                  <a:t>02</a:t>
                </a:r>
              </a:p>
            </p:txBody>
          </p:sp>
          <p:sp>
            <p:nvSpPr>
              <p:cNvPr id="8" name="文本框 7">
                <a:extLst>
                  <a:ext uri="{FF2B5EF4-FFF2-40B4-BE49-F238E27FC236}">
                    <a16:creationId xmlns="" xmlns:a16="http://schemas.microsoft.com/office/drawing/2014/main" id="{32BFAAE0-C954-4305-BE04-F69553A9788D}"/>
                  </a:ext>
                </a:extLst>
              </p:cNvPr>
              <p:cNvSpPr txBox="1"/>
              <p:nvPr/>
            </p:nvSpPr>
            <p:spPr>
              <a:xfrm>
                <a:off x="1846862" y="3740729"/>
                <a:ext cx="1786467" cy="369332"/>
              </a:xfrm>
              <a:prstGeom prst="rect">
                <a:avLst/>
              </a:prstGeom>
              <a:noFill/>
              <a:effectLst/>
            </p:spPr>
            <p:txBody>
              <a:bodyPr wrap="square" rtlCol="0">
                <a:spAutoFit/>
              </a:bodyPr>
              <a:lstStyle/>
              <a:p>
                <a:pPr algn="dist"/>
                <a:r>
                  <a:rPr lang="en-US" altLang="zh-CN" dirty="0">
                    <a:ln w="25400">
                      <a:noFill/>
                    </a:ln>
                    <a:solidFill>
                      <a:schemeClr val="bg1"/>
                    </a:solidFill>
                    <a:latin typeface="字魂100号-方方先锋体" panose="00000500000000000000" pitchFamily="2" charset="-122"/>
                    <a:ea typeface="字魂100号-方方先锋体" panose="00000500000000000000" pitchFamily="2" charset="-122"/>
                  </a:rPr>
                  <a:t>PART TWO</a:t>
                </a:r>
              </a:p>
            </p:txBody>
          </p:sp>
        </p:grpSp>
        <p:cxnSp>
          <p:nvCxnSpPr>
            <p:cNvPr id="9" name="直接连接符 8">
              <a:extLst>
                <a:ext uri="{FF2B5EF4-FFF2-40B4-BE49-F238E27FC236}">
                  <a16:creationId xmlns="" xmlns:a16="http://schemas.microsoft.com/office/drawing/2014/main" id="{205E175B-1D32-4113-A947-E85C3DCDE59D}"/>
                </a:ext>
              </a:extLst>
            </p:cNvPr>
            <p:cNvCxnSpPr>
              <a:cxnSpLocks/>
            </p:cNvCxnSpPr>
            <p:nvPr/>
          </p:nvCxnSpPr>
          <p:spPr>
            <a:xfrm>
              <a:off x="4400983" y="2092148"/>
              <a:ext cx="0" cy="2239220"/>
            </a:xfrm>
            <a:prstGeom prst="line">
              <a:avLst/>
            </a:prstGeom>
            <a:ln w="254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77200973"/>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 xmlns:a16="http://schemas.microsoft.com/office/drawing/2014/main" id="{2BC278EE-34E9-4A58-BDB9-F2FE87F8AD5D}"/>
              </a:ext>
            </a:extLst>
          </p:cNvPr>
          <p:cNvGrpSpPr/>
          <p:nvPr/>
        </p:nvGrpSpPr>
        <p:grpSpPr>
          <a:xfrm>
            <a:off x="7994271" y="1883191"/>
            <a:ext cx="2703586" cy="3761606"/>
            <a:chOff x="7994271" y="1883191"/>
            <a:chExt cx="2703586" cy="3761606"/>
          </a:xfrm>
        </p:grpSpPr>
        <p:sp>
          <p:nvSpPr>
            <p:cNvPr id="12" name="矩形: 圆角 11">
              <a:extLst>
                <a:ext uri="{FF2B5EF4-FFF2-40B4-BE49-F238E27FC236}">
                  <a16:creationId xmlns="" xmlns:a16="http://schemas.microsoft.com/office/drawing/2014/main" id="{D24C42BE-6B37-4820-8199-69D569DA0FB3}"/>
                </a:ext>
              </a:extLst>
            </p:cNvPr>
            <p:cNvSpPr/>
            <p:nvPr/>
          </p:nvSpPr>
          <p:spPr>
            <a:xfrm>
              <a:off x="7994271" y="2099440"/>
              <a:ext cx="2703586" cy="3545357"/>
            </a:xfrm>
            <a:prstGeom prst="roundRect">
              <a:avLst>
                <a:gd name="adj" fmla="val 11163"/>
              </a:avLst>
            </a:prstGeom>
            <a:solidFill>
              <a:schemeClr val="bg1"/>
            </a:solidFill>
            <a:ln w="50800">
              <a:solidFill>
                <a:srgbClr val="678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 xmlns:a16="http://schemas.microsoft.com/office/drawing/2014/main" id="{FB981749-592A-45A7-BCDE-A47FAD4C2E64}"/>
                </a:ext>
              </a:extLst>
            </p:cNvPr>
            <p:cNvSpPr/>
            <p:nvPr/>
          </p:nvSpPr>
          <p:spPr>
            <a:xfrm>
              <a:off x="8339064" y="1883191"/>
              <a:ext cx="2013999" cy="501974"/>
            </a:xfrm>
            <a:prstGeom prst="roundRect">
              <a:avLst>
                <a:gd name="adj" fmla="val 50000"/>
              </a:avLst>
            </a:prstGeom>
            <a:solidFill>
              <a:srgbClr val="678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smtClean="0">
                  <a:solidFill>
                    <a:schemeClr val="bg1"/>
                  </a:solidFill>
                  <a:latin typeface="字魂100号-方方先锋体" panose="00000500000000000000" pitchFamily="2" charset="-122"/>
                  <a:ea typeface="字魂100号-方方先锋体" panose="00000500000000000000" pitchFamily="2" charset="-122"/>
                </a:rPr>
                <a:t>测试</a:t>
              </a:r>
              <a:endParaRPr lang="zh-CN" altLang="en-US" dirty="0">
                <a:solidFill>
                  <a:schemeClr val="bg1"/>
                </a:solidFill>
                <a:latin typeface="字魂100号-方方先锋体" panose="00000500000000000000" pitchFamily="2" charset="-122"/>
                <a:ea typeface="字魂100号-方方先锋体" panose="00000500000000000000" pitchFamily="2" charset="-122"/>
              </a:endParaRPr>
            </a:p>
          </p:txBody>
        </p:sp>
      </p:grpSp>
      <p:grpSp>
        <p:nvGrpSpPr>
          <p:cNvPr id="15" name="组合 14">
            <a:extLst>
              <a:ext uri="{FF2B5EF4-FFF2-40B4-BE49-F238E27FC236}">
                <a16:creationId xmlns="" xmlns:a16="http://schemas.microsoft.com/office/drawing/2014/main" id="{E348B3EE-624E-46A8-9090-E8AF9B284BB3}"/>
              </a:ext>
            </a:extLst>
          </p:cNvPr>
          <p:cNvGrpSpPr/>
          <p:nvPr/>
        </p:nvGrpSpPr>
        <p:grpSpPr>
          <a:xfrm>
            <a:off x="1494143" y="1883191"/>
            <a:ext cx="2703586" cy="3761606"/>
            <a:chOff x="1839252" y="1840340"/>
            <a:chExt cx="2613155" cy="3635786"/>
          </a:xfrm>
        </p:grpSpPr>
        <p:sp>
          <p:nvSpPr>
            <p:cNvPr id="16" name="矩形: 圆角 15">
              <a:extLst>
                <a:ext uri="{FF2B5EF4-FFF2-40B4-BE49-F238E27FC236}">
                  <a16:creationId xmlns="" xmlns:a16="http://schemas.microsoft.com/office/drawing/2014/main" id="{BC2710AC-6636-41DC-954E-F6FB4720BE7A}"/>
                </a:ext>
              </a:extLst>
            </p:cNvPr>
            <p:cNvSpPr/>
            <p:nvPr/>
          </p:nvSpPr>
          <p:spPr>
            <a:xfrm>
              <a:off x="1839252" y="2049356"/>
              <a:ext cx="2613155" cy="3426770"/>
            </a:xfrm>
            <a:prstGeom prst="roundRect">
              <a:avLst>
                <a:gd name="adj" fmla="val 11163"/>
              </a:avLst>
            </a:prstGeom>
            <a:solidFill>
              <a:schemeClr val="bg1"/>
            </a:solidFill>
            <a:ln w="50800">
              <a:solidFill>
                <a:srgbClr val="678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 xmlns:a16="http://schemas.microsoft.com/office/drawing/2014/main" id="{AEB1A063-A52A-43A9-B28F-F50655242647}"/>
                </a:ext>
              </a:extLst>
            </p:cNvPr>
            <p:cNvSpPr/>
            <p:nvPr/>
          </p:nvSpPr>
          <p:spPr>
            <a:xfrm>
              <a:off x="2172512" y="1840340"/>
              <a:ext cx="1946634" cy="485184"/>
            </a:xfrm>
            <a:prstGeom prst="roundRect">
              <a:avLst>
                <a:gd name="adj" fmla="val 50000"/>
              </a:avLst>
            </a:prstGeom>
            <a:solidFill>
              <a:srgbClr val="678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字魂100号-方方先锋体" panose="00000500000000000000" pitchFamily="2" charset="-122"/>
                  <a:ea typeface="字魂100号-方方先锋体" panose="00000500000000000000" pitchFamily="2" charset="-122"/>
                </a:rPr>
                <a:t>前端</a:t>
              </a:r>
              <a:endParaRPr lang="zh-CN" altLang="en-US" dirty="0">
                <a:solidFill>
                  <a:schemeClr val="bg1"/>
                </a:solidFill>
                <a:latin typeface="字魂100号-方方先锋体" panose="00000500000000000000" pitchFamily="2" charset="-122"/>
                <a:ea typeface="字魂100号-方方先锋体" panose="00000500000000000000" pitchFamily="2" charset="-122"/>
              </a:endParaRPr>
            </a:p>
          </p:txBody>
        </p:sp>
        <p:sp>
          <p:nvSpPr>
            <p:cNvPr id="18" name="矩形 17">
              <a:extLst>
                <a:ext uri="{FF2B5EF4-FFF2-40B4-BE49-F238E27FC236}">
                  <a16:creationId xmlns="" xmlns:a16="http://schemas.microsoft.com/office/drawing/2014/main" id="{AF0521BA-1EE0-4EAB-86A6-3E4C405E5D7D}"/>
                </a:ext>
              </a:extLst>
            </p:cNvPr>
            <p:cNvSpPr/>
            <p:nvPr/>
          </p:nvSpPr>
          <p:spPr>
            <a:xfrm>
              <a:off x="2023405" y="2486744"/>
              <a:ext cx="2286695" cy="2588093"/>
            </a:xfrm>
            <a:prstGeom prst="rect">
              <a:avLst/>
            </a:prstGeom>
          </p:spPr>
          <p:txBody>
            <a:bodyPr wrap="square">
              <a:spAutoFit/>
            </a:bodyPr>
            <a:lstStyle/>
            <a:p>
              <a:pPr>
                <a:lnSpc>
                  <a:spcPct val="150000"/>
                </a:lnSpc>
              </a:pPr>
              <a:r>
                <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rPr>
                <a:t>工作范围：编写</a:t>
              </a:r>
              <a:r>
                <a:rPr lang="en-US" altLang="zh-CN" sz="1600" dirty="0">
                  <a:solidFill>
                    <a:prstClr val="black">
                      <a:lumMod val="75000"/>
                      <a:lumOff val="25000"/>
                    </a:prstClr>
                  </a:solidFill>
                  <a:latin typeface="字魂59号-创粗黑" panose="00000500000000000000" pitchFamily="2" charset="-122"/>
                  <a:ea typeface="字魂59号-创粗黑" panose="00000500000000000000" pitchFamily="2" charset="-122"/>
                </a:rPr>
                <a:t>UI</a:t>
              </a:r>
              <a:r>
                <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rPr>
                <a:t>以及基本的业务逻辑，以及和后端交互的</a:t>
              </a:r>
              <a:r>
                <a:rPr lang="en-US" altLang="zh-CN" sz="1600" dirty="0" err="1" smtClean="0">
                  <a:solidFill>
                    <a:prstClr val="black">
                      <a:lumMod val="75000"/>
                      <a:lumOff val="25000"/>
                    </a:prstClr>
                  </a:solidFill>
                  <a:latin typeface="字魂59号-创粗黑" panose="00000500000000000000" pitchFamily="2" charset="-122"/>
                  <a:ea typeface="字魂59号-创粗黑" panose="00000500000000000000" pitchFamily="2" charset="-122"/>
                </a:rPr>
                <a:t>api</a:t>
              </a:r>
              <a:endParaRPr lang="en-US" altLang="zh-CN"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endParaRPr>
            </a:p>
            <a:p>
              <a:pPr>
                <a:lnSpc>
                  <a:spcPct val="150000"/>
                </a:lnSpc>
              </a:pPr>
              <a:r>
                <a:rPr lang="zh-CN" altLang="en-US"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rPr>
                <a:t>质量</a:t>
              </a:r>
              <a:r>
                <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rPr>
                <a:t>要求：要有完整的</a:t>
              </a:r>
              <a:r>
                <a:rPr lang="zh-CN" altLang="en-US"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rPr>
                <a:t>文档</a:t>
              </a:r>
              <a:endParaRPr lang="en-US" altLang="zh-CN"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endParaRPr>
            </a:p>
            <a:p>
              <a:pPr>
                <a:lnSpc>
                  <a:spcPct val="150000"/>
                </a:lnSpc>
              </a:pPr>
              <a:r>
                <a:rPr lang="zh-CN" altLang="en-US"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rPr>
                <a:t>时间</a:t>
              </a:r>
              <a:r>
                <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rPr>
                <a:t>安排：</a:t>
              </a:r>
              <a:r>
                <a:rPr lang="en-US" altLang="zh-CN" sz="1600" dirty="0">
                  <a:solidFill>
                    <a:prstClr val="black">
                      <a:lumMod val="75000"/>
                      <a:lumOff val="25000"/>
                    </a:prstClr>
                  </a:solidFill>
                  <a:latin typeface="字魂59号-创粗黑" panose="00000500000000000000" pitchFamily="2" charset="-122"/>
                  <a:ea typeface="字魂59号-创粗黑" panose="00000500000000000000" pitchFamily="2" charset="-122"/>
                </a:rPr>
                <a:t>4</a:t>
              </a:r>
              <a:r>
                <a:rPr lang="zh-CN" altLang="en-US"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rPr>
                <a:t>周</a:t>
              </a:r>
              <a:endParaRPr lang="en-US" altLang="zh-CN"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endParaRPr>
            </a:p>
            <a:p>
              <a:pPr>
                <a:lnSpc>
                  <a:spcPct val="150000"/>
                </a:lnSpc>
              </a:pPr>
              <a:r>
                <a:rPr lang="zh-CN" altLang="en-US"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rPr>
                <a:t>资源</a:t>
              </a:r>
              <a:r>
                <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rPr>
                <a:t>要求：暂无</a:t>
              </a:r>
            </a:p>
          </p:txBody>
        </p:sp>
      </p:grpSp>
      <p:grpSp>
        <p:nvGrpSpPr>
          <p:cNvPr id="27" name="组合 26">
            <a:extLst>
              <a:ext uri="{FF2B5EF4-FFF2-40B4-BE49-F238E27FC236}">
                <a16:creationId xmlns="" xmlns:a16="http://schemas.microsoft.com/office/drawing/2014/main" id="{A185C064-D758-472D-B0EA-B75F4709C986}"/>
              </a:ext>
            </a:extLst>
          </p:cNvPr>
          <p:cNvGrpSpPr/>
          <p:nvPr/>
        </p:nvGrpSpPr>
        <p:grpSpPr>
          <a:xfrm>
            <a:off x="4744208" y="1883191"/>
            <a:ext cx="2703586" cy="3761606"/>
            <a:chOff x="4744208" y="1883191"/>
            <a:chExt cx="2703586" cy="3761606"/>
          </a:xfrm>
        </p:grpSpPr>
        <p:sp>
          <p:nvSpPr>
            <p:cNvPr id="20" name="矩形: 圆角 19">
              <a:extLst>
                <a:ext uri="{FF2B5EF4-FFF2-40B4-BE49-F238E27FC236}">
                  <a16:creationId xmlns="" xmlns:a16="http://schemas.microsoft.com/office/drawing/2014/main" id="{8F2EE491-BCFA-46FF-82A2-DDDCFF0ED476}"/>
                </a:ext>
              </a:extLst>
            </p:cNvPr>
            <p:cNvSpPr/>
            <p:nvPr/>
          </p:nvSpPr>
          <p:spPr>
            <a:xfrm>
              <a:off x="4744208" y="2099440"/>
              <a:ext cx="2703586" cy="3545357"/>
            </a:xfrm>
            <a:prstGeom prst="roundRect">
              <a:avLst>
                <a:gd name="adj" fmla="val 11163"/>
              </a:avLst>
            </a:prstGeom>
            <a:solidFill>
              <a:schemeClr val="bg1"/>
            </a:solidFill>
            <a:ln w="50800">
              <a:solidFill>
                <a:srgbClr val="678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圆角 20">
              <a:extLst>
                <a:ext uri="{FF2B5EF4-FFF2-40B4-BE49-F238E27FC236}">
                  <a16:creationId xmlns="" xmlns:a16="http://schemas.microsoft.com/office/drawing/2014/main" id="{433257CA-7B20-4928-8C02-D98D70CD609D}"/>
                </a:ext>
              </a:extLst>
            </p:cNvPr>
            <p:cNvSpPr/>
            <p:nvPr/>
          </p:nvSpPr>
          <p:spPr>
            <a:xfrm>
              <a:off x="5089001" y="1883191"/>
              <a:ext cx="2013999" cy="501974"/>
            </a:xfrm>
            <a:prstGeom prst="roundRect">
              <a:avLst>
                <a:gd name="adj" fmla="val 50000"/>
              </a:avLst>
            </a:prstGeom>
            <a:solidFill>
              <a:srgbClr val="678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smtClean="0">
                  <a:solidFill>
                    <a:schemeClr val="bg1"/>
                  </a:solidFill>
                  <a:latin typeface="字魂100号-方方先锋体" panose="00000500000000000000" pitchFamily="2" charset="-122"/>
                  <a:ea typeface="字魂100号-方方先锋体" panose="00000500000000000000" pitchFamily="2" charset="-122"/>
                </a:rPr>
                <a:t>后端</a:t>
              </a:r>
              <a:endParaRPr lang="zh-CN" altLang="en-US" dirty="0">
                <a:solidFill>
                  <a:schemeClr val="bg1"/>
                </a:solidFill>
                <a:latin typeface="字魂100号-方方先锋体" panose="00000500000000000000" pitchFamily="2" charset="-122"/>
                <a:ea typeface="字魂100号-方方先锋体" panose="00000500000000000000" pitchFamily="2" charset="-122"/>
              </a:endParaRPr>
            </a:p>
          </p:txBody>
        </p:sp>
      </p:grpSp>
      <p:sp>
        <p:nvSpPr>
          <p:cNvPr id="19" name="文本框 18">
            <a:extLst>
              <a:ext uri="{FF2B5EF4-FFF2-40B4-BE49-F238E27FC236}">
                <a16:creationId xmlns="" xmlns:a16="http://schemas.microsoft.com/office/drawing/2014/main" id="{EB21C69C-C240-4E3F-8346-2FB90956B8A7}"/>
              </a:ext>
            </a:extLst>
          </p:cNvPr>
          <p:cNvSpPr txBox="1"/>
          <p:nvPr/>
        </p:nvSpPr>
        <p:spPr>
          <a:xfrm>
            <a:off x="1757239" y="776544"/>
            <a:ext cx="5913652" cy="584775"/>
          </a:xfrm>
          <a:prstGeom prst="rect">
            <a:avLst/>
          </a:prstGeom>
          <a:noFill/>
          <a:effectLst/>
        </p:spPr>
        <p:txBody>
          <a:bodyPr wrap="square" rtlCol="0">
            <a:spAutoFit/>
          </a:bodyPr>
          <a:lstStyle/>
          <a:p>
            <a:pPr algn="dist"/>
            <a:r>
              <a:rPr lang="zh-CN" altLang="en-US" sz="3200" dirty="0" smtClean="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rPr>
              <a:t>项目管理计划：主要的工作包</a:t>
            </a:r>
            <a:endParaRPr lang="en-US" altLang="zh-CN" sz="3200" dirty="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endParaRPr>
          </a:p>
        </p:txBody>
      </p:sp>
      <p:sp>
        <p:nvSpPr>
          <p:cNvPr id="28" name="矩形 27">
            <a:extLst>
              <a:ext uri="{FF2B5EF4-FFF2-40B4-BE49-F238E27FC236}">
                <a16:creationId xmlns="" xmlns:a16="http://schemas.microsoft.com/office/drawing/2014/main" id="{AF0521BA-1EE0-4EAB-86A6-3E4C405E5D7D}"/>
              </a:ext>
            </a:extLst>
          </p:cNvPr>
          <p:cNvSpPr/>
          <p:nvPr/>
        </p:nvSpPr>
        <p:spPr>
          <a:xfrm>
            <a:off x="4913085" y="2497009"/>
            <a:ext cx="2365829" cy="3046988"/>
          </a:xfrm>
          <a:prstGeom prst="rect">
            <a:avLst/>
          </a:prstGeom>
        </p:spPr>
        <p:txBody>
          <a:bodyPr wrap="square">
            <a:spAutoFit/>
          </a:bodyPr>
          <a:lstStyle/>
          <a:p>
            <a:pPr>
              <a:lnSpc>
                <a:spcPct val="150000"/>
              </a:lnSpc>
            </a:pPr>
            <a:r>
              <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rPr>
              <a:t>工作范围：编写服务器以及数据库和基本的业务逻辑，以及和前端交互的</a:t>
            </a:r>
            <a:r>
              <a:rPr lang="en-US" altLang="zh-CN" sz="1600" dirty="0" err="1" smtClean="0">
                <a:solidFill>
                  <a:prstClr val="black">
                    <a:lumMod val="75000"/>
                    <a:lumOff val="25000"/>
                  </a:prstClr>
                </a:solidFill>
                <a:latin typeface="字魂59号-创粗黑" panose="00000500000000000000" pitchFamily="2" charset="-122"/>
                <a:ea typeface="字魂59号-创粗黑" panose="00000500000000000000" pitchFamily="2" charset="-122"/>
              </a:rPr>
              <a:t>api</a:t>
            </a:r>
            <a:endParaRPr lang="en-US" altLang="zh-CN"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endParaRPr>
          </a:p>
          <a:p>
            <a:pPr>
              <a:lnSpc>
                <a:spcPct val="150000"/>
              </a:lnSpc>
            </a:pPr>
            <a:r>
              <a:rPr lang="zh-CN" altLang="en-US"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rPr>
              <a:t>质量</a:t>
            </a:r>
            <a:r>
              <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rPr>
              <a:t>要求：要有完整的</a:t>
            </a:r>
            <a:r>
              <a:rPr lang="zh-CN" altLang="en-US"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rPr>
              <a:t>文档</a:t>
            </a:r>
            <a:endParaRPr lang="en-US" altLang="zh-CN"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endParaRPr>
          </a:p>
          <a:p>
            <a:pPr>
              <a:lnSpc>
                <a:spcPct val="150000"/>
              </a:lnSpc>
            </a:pPr>
            <a:r>
              <a:rPr lang="zh-CN" altLang="en-US"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rPr>
              <a:t>时间</a:t>
            </a:r>
            <a:r>
              <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rPr>
              <a:t>安排：</a:t>
            </a:r>
            <a:r>
              <a:rPr lang="en-US" altLang="zh-CN" sz="1600" dirty="0">
                <a:solidFill>
                  <a:prstClr val="black">
                    <a:lumMod val="75000"/>
                    <a:lumOff val="25000"/>
                  </a:prstClr>
                </a:solidFill>
                <a:latin typeface="字魂59号-创粗黑" panose="00000500000000000000" pitchFamily="2" charset="-122"/>
                <a:ea typeface="字魂59号-创粗黑" panose="00000500000000000000" pitchFamily="2" charset="-122"/>
              </a:rPr>
              <a:t>4</a:t>
            </a:r>
            <a:r>
              <a:rPr lang="zh-CN" altLang="en-US"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rPr>
              <a:t>周</a:t>
            </a:r>
            <a:endParaRPr lang="en-US" altLang="zh-CN"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endParaRPr>
          </a:p>
          <a:p>
            <a:pPr>
              <a:lnSpc>
                <a:spcPct val="150000"/>
              </a:lnSpc>
            </a:pPr>
            <a:r>
              <a:rPr lang="zh-CN" altLang="en-US"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rPr>
              <a:t>资源</a:t>
            </a:r>
            <a:r>
              <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rPr>
              <a:t>要求：暂无</a:t>
            </a:r>
          </a:p>
        </p:txBody>
      </p:sp>
      <p:sp>
        <p:nvSpPr>
          <p:cNvPr id="29" name="矩形 28">
            <a:extLst>
              <a:ext uri="{FF2B5EF4-FFF2-40B4-BE49-F238E27FC236}">
                <a16:creationId xmlns="" xmlns:a16="http://schemas.microsoft.com/office/drawing/2014/main" id="{AF0521BA-1EE0-4EAB-86A6-3E4C405E5D7D}"/>
              </a:ext>
            </a:extLst>
          </p:cNvPr>
          <p:cNvSpPr/>
          <p:nvPr/>
        </p:nvSpPr>
        <p:spPr>
          <a:xfrm>
            <a:off x="8163148" y="2586517"/>
            <a:ext cx="2365829" cy="2677656"/>
          </a:xfrm>
          <a:prstGeom prst="rect">
            <a:avLst/>
          </a:prstGeom>
        </p:spPr>
        <p:txBody>
          <a:bodyPr wrap="square">
            <a:spAutoFit/>
          </a:bodyPr>
          <a:lstStyle/>
          <a:p>
            <a:pPr>
              <a:lnSpc>
                <a:spcPct val="150000"/>
              </a:lnSpc>
            </a:pPr>
            <a:r>
              <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rPr>
              <a:t>工作范围：编写前后端测试的文档以及自动化测试</a:t>
            </a:r>
            <a:r>
              <a:rPr lang="zh-CN" altLang="en-US"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rPr>
              <a:t>程序</a:t>
            </a:r>
            <a:endParaRPr lang="en-US" altLang="zh-CN"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endParaRPr>
          </a:p>
          <a:p>
            <a:pPr>
              <a:lnSpc>
                <a:spcPct val="150000"/>
              </a:lnSpc>
            </a:pPr>
            <a:r>
              <a:rPr lang="zh-CN" altLang="en-US"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rPr>
              <a:t>质量</a:t>
            </a:r>
            <a:r>
              <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rPr>
              <a:t>要求：要有完整的</a:t>
            </a:r>
            <a:r>
              <a:rPr lang="zh-CN" altLang="en-US"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rPr>
              <a:t>文档</a:t>
            </a:r>
            <a:endParaRPr lang="en-US" altLang="zh-CN"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endParaRPr>
          </a:p>
          <a:p>
            <a:pPr>
              <a:lnSpc>
                <a:spcPct val="150000"/>
              </a:lnSpc>
            </a:pPr>
            <a:r>
              <a:rPr lang="zh-CN" altLang="en-US"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rPr>
              <a:t>时间</a:t>
            </a:r>
            <a:r>
              <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rPr>
              <a:t>安排：</a:t>
            </a:r>
            <a:r>
              <a:rPr lang="en-US" altLang="zh-CN" sz="1600" dirty="0">
                <a:solidFill>
                  <a:prstClr val="black">
                    <a:lumMod val="75000"/>
                    <a:lumOff val="25000"/>
                  </a:prstClr>
                </a:solidFill>
                <a:latin typeface="字魂59号-创粗黑" panose="00000500000000000000" pitchFamily="2" charset="-122"/>
                <a:ea typeface="字魂59号-创粗黑" panose="00000500000000000000" pitchFamily="2" charset="-122"/>
              </a:rPr>
              <a:t>4</a:t>
            </a:r>
            <a:r>
              <a:rPr lang="zh-CN" altLang="en-US"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rPr>
              <a:t>周</a:t>
            </a:r>
            <a:endParaRPr lang="en-US" altLang="zh-CN"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endParaRPr>
          </a:p>
          <a:p>
            <a:pPr>
              <a:lnSpc>
                <a:spcPct val="150000"/>
              </a:lnSpc>
            </a:pPr>
            <a:r>
              <a:rPr lang="zh-CN" altLang="en-US"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rPr>
              <a:t>资源</a:t>
            </a:r>
            <a:r>
              <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rPr>
              <a:t>要求：暂无</a:t>
            </a:r>
          </a:p>
        </p:txBody>
      </p:sp>
    </p:spTree>
    <p:extLst>
      <p:ext uri="{BB962C8B-B14F-4D97-AF65-F5344CB8AC3E}">
        <p14:creationId xmlns:p14="http://schemas.microsoft.com/office/powerpoint/2010/main" val="583112506"/>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 xmlns:a16="http://schemas.microsoft.com/office/drawing/2014/main" id="{0C2DC087-5555-4CAE-8D31-F16E89F4799A}"/>
              </a:ext>
            </a:extLst>
          </p:cNvPr>
          <p:cNvGrpSpPr/>
          <p:nvPr/>
        </p:nvGrpSpPr>
        <p:grpSpPr>
          <a:xfrm>
            <a:off x="2273285" y="1965017"/>
            <a:ext cx="7910126" cy="2366351"/>
            <a:chOff x="2273285" y="1965017"/>
            <a:chExt cx="7910126" cy="2366351"/>
          </a:xfrm>
        </p:grpSpPr>
        <p:sp>
          <p:nvSpPr>
            <p:cNvPr id="3" name="文本框 2">
              <a:extLst>
                <a:ext uri="{FF2B5EF4-FFF2-40B4-BE49-F238E27FC236}">
                  <a16:creationId xmlns="" xmlns:a16="http://schemas.microsoft.com/office/drawing/2014/main" id="{8F17FC21-19B0-4652-9D86-09AC34FC2EA9}"/>
                </a:ext>
              </a:extLst>
            </p:cNvPr>
            <p:cNvSpPr txBox="1"/>
            <p:nvPr/>
          </p:nvSpPr>
          <p:spPr>
            <a:xfrm>
              <a:off x="4407917" y="2334348"/>
              <a:ext cx="5775494" cy="1754326"/>
            </a:xfrm>
            <a:prstGeom prst="rect">
              <a:avLst/>
            </a:prstGeom>
            <a:noFill/>
            <a:effectLst/>
          </p:spPr>
          <p:txBody>
            <a:bodyPr wrap="square" rtlCol="0">
              <a:spAutoFit/>
            </a:bodyPr>
            <a:lstStyle/>
            <a:p>
              <a:pPr algn="dist"/>
              <a:r>
                <a:rPr lang="zh-CN" altLang="en-US" sz="7200" b="1" dirty="0" smtClean="0">
                  <a:ln w="25400">
                    <a:noFill/>
                  </a:ln>
                  <a:solidFill>
                    <a:schemeClr val="bg1"/>
                  </a:solidFill>
                  <a:latin typeface="字魂100号-方方先锋体" panose="00000500000000000000" pitchFamily="2" charset="-122"/>
                  <a:ea typeface="字魂100号-方方先锋体" panose="00000500000000000000" pitchFamily="2" charset="-122"/>
                </a:rPr>
                <a:t>项目管理计划</a:t>
              </a:r>
              <a:endParaRPr lang="en-US" altLang="zh-CN" sz="7200" b="1" dirty="0" smtClean="0">
                <a:ln w="25400">
                  <a:noFill/>
                </a:ln>
                <a:solidFill>
                  <a:schemeClr val="bg1"/>
                </a:solidFill>
                <a:latin typeface="字魂100号-方方先锋体" panose="00000500000000000000" pitchFamily="2" charset="-122"/>
                <a:ea typeface="字魂100号-方方先锋体" panose="00000500000000000000" pitchFamily="2" charset="-122"/>
              </a:endParaRPr>
            </a:p>
            <a:p>
              <a:pPr algn="r"/>
              <a:r>
                <a:rPr lang="en-US" altLang="zh-CN" sz="3200" b="1" dirty="0" smtClean="0">
                  <a:ln w="25400">
                    <a:noFill/>
                  </a:ln>
                  <a:solidFill>
                    <a:schemeClr val="bg1"/>
                  </a:solidFill>
                  <a:latin typeface="字魂100号-方方先锋体" panose="00000500000000000000" pitchFamily="2" charset="-122"/>
                  <a:ea typeface="字魂100号-方方先锋体" panose="00000500000000000000" pitchFamily="2" charset="-122"/>
                </a:rPr>
                <a:t>----</a:t>
              </a:r>
              <a:r>
                <a:rPr lang="zh-CN" altLang="en-US" sz="3200" b="1" dirty="0">
                  <a:ln w="25400">
                    <a:noFill/>
                  </a:ln>
                  <a:solidFill>
                    <a:schemeClr val="bg1"/>
                  </a:solidFill>
                  <a:latin typeface="字魂100号-方方先锋体" panose="00000500000000000000" pitchFamily="2" charset="-122"/>
                  <a:ea typeface="字魂100号-方方先锋体" panose="00000500000000000000" pitchFamily="2" charset="-122"/>
                </a:rPr>
                <a:t>项目进度信息</a:t>
              </a:r>
              <a:endParaRPr lang="en-US" altLang="zh-CN" sz="3200" b="1" dirty="0">
                <a:ln w="25400">
                  <a:noFill/>
                </a:ln>
                <a:solidFill>
                  <a:schemeClr val="bg1"/>
                </a:solidFill>
                <a:latin typeface="字魂100号-方方先锋体" panose="00000500000000000000" pitchFamily="2" charset="-122"/>
                <a:ea typeface="字魂100号-方方先锋体" panose="00000500000000000000" pitchFamily="2" charset="-122"/>
              </a:endParaRPr>
            </a:p>
          </p:txBody>
        </p:sp>
        <p:grpSp>
          <p:nvGrpSpPr>
            <p:cNvPr id="6" name="组合 5">
              <a:extLst>
                <a:ext uri="{FF2B5EF4-FFF2-40B4-BE49-F238E27FC236}">
                  <a16:creationId xmlns="" xmlns:a16="http://schemas.microsoft.com/office/drawing/2014/main" id="{37EB0E9A-2597-4E4F-9D03-A77456156025}"/>
                </a:ext>
              </a:extLst>
            </p:cNvPr>
            <p:cNvGrpSpPr/>
            <p:nvPr/>
          </p:nvGrpSpPr>
          <p:grpSpPr>
            <a:xfrm>
              <a:off x="2273285" y="1965017"/>
              <a:ext cx="1786467" cy="1938992"/>
              <a:chOff x="1846862" y="2171069"/>
              <a:chExt cx="1786467" cy="1938992"/>
            </a:xfrm>
          </p:grpSpPr>
          <p:sp>
            <p:nvSpPr>
              <p:cNvPr id="7" name="文本框 6">
                <a:extLst>
                  <a:ext uri="{FF2B5EF4-FFF2-40B4-BE49-F238E27FC236}">
                    <a16:creationId xmlns="" xmlns:a16="http://schemas.microsoft.com/office/drawing/2014/main" id="{2F49D65D-5033-478B-98C4-2CD05AA4B512}"/>
                  </a:ext>
                </a:extLst>
              </p:cNvPr>
              <p:cNvSpPr txBox="1"/>
              <p:nvPr/>
            </p:nvSpPr>
            <p:spPr>
              <a:xfrm>
                <a:off x="1963760" y="2171069"/>
                <a:ext cx="1662635" cy="1569660"/>
              </a:xfrm>
              <a:prstGeom prst="rect">
                <a:avLst/>
              </a:prstGeom>
              <a:noFill/>
              <a:effectLst/>
            </p:spPr>
            <p:txBody>
              <a:bodyPr wrap="none" rtlCol="0">
                <a:spAutoFit/>
              </a:bodyPr>
              <a:lstStyle/>
              <a:p>
                <a:r>
                  <a:rPr lang="en-US" altLang="zh-CN" sz="9600" dirty="0">
                    <a:ln w="25400">
                      <a:noFill/>
                    </a:ln>
                    <a:solidFill>
                      <a:schemeClr val="bg1"/>
                    </a:solidFill>
                    <a:latin typeface="字魂100号-方方先锋体" panose="00000500000000000000" pitchFamily="2" charset="-122"/>
                    <a:ea typeface="字魂100号-方方先锋体" panose="00000500000000000000" pitchFamily="2" charset="-122"/>
                  </a:rPr>
                  <a:t>02</a:t>
                </a:r>
              </a:p>
            </p:txBody>
          </p:sp>
          <p:sp>
            <p:nvSpPr>
              <p:cNvPr id="8" name="文本框 7">
                <a:extLst>
                  <a:ext uri="{FF2B5EF4-FFF2-40B4-BE49-F238E27FC236}">
                    <a16:creationId xmlns="" xmlns:a16="http://schemas.microsoft.com/office/drawing/2014/main" id="{32BFAAE0-C954-4305-BE04-F69553A9788D}"/>
                  </a:ext>
                </a:extLst>
              </p:cNvPr>
              <p:cNvSpPr txBox="1"/>
              <p:nvPr/>
            </p:nvSpPr>
            <p:spPr>
              <a:xfrm>
                <a:off x="1846862" y="3740729"/>
                <a:ext cx="1786467" cy="369332"/>
              </a:xfrm>
              <a:prstGeom prst="rect">
                <a:avLst/>
              </a:prstGeom>
              <a:noFill/>
              <a:effectLst/>
            </p:spPr>
            <p:txBody>
              <a:bodyPr wrap="square" rtlCol="0">
                <a:spAutoFit/>
              </a:bodyPr>
              <a:lstStyle/>
              <a:p>
                <a:pPr algn="dist"/>
                <a:r>
                  <a:rPr lang="en-US" altLang="zh-CN" dirty="0">
                    <a:ln w="25400">
                      <a:noFill/>
                    </a:ln>
                    <a:solidFill>
                      <a:schemeClr val="bg1"/>
                    </a:solidFill>
                    <a:latin typeface="字魂100号-方方先锋体" panose="00000500000000000000" pitchFamily="2" charset="-122"/>
                    <a:ea typeface="字魂100号-方方先锋体" panose="00000500000000000000" pitchFamily="2" charset="-122"/>
                  </a:rPr>
                  <a:t>PART TWO</a:t>
                </a:r>
              </a:p>
            </p:txBody>
          </p:sp>
        </p:grpSp>
        <p:cxnSp>
          <p:nvCxnSpPr>
            <p:cNvPr id="9" name="直接连接符 8">
              <a:extLst>
                <a:ext uri="{FF2B5EF4-FFF2-40B4-BE49-F238E27FC236}">
                  <a16:creationId xmlns="" xmlns:a16="http://schemas.microsoft.com/office/drawing/2014/main" id="{205E175B-1D32-4113-A947-E85C3DCDE59D}"/>
                </a:ext>
              </a:extLst>
            </p:cNvPr>
            <p:cNvCxnSpPr>
              <a:cxnSpLocks/>
            </p:cNvCxnSpPr>
            <p:nvPr/>
          </p:nvCxnSpPr>
          <p:spPr>
            <a:xfrm>
              <a:off x="4400983" y="2092148"/>
              <a:ext cx="0" cy="2239220"/>
            </a:xfrm>
            <a:prstGeom prst="line">
              <a:avLst/>
            </a:prstGeom>
            <a:ln w="254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7824695"/>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a:extLst>
              <a:ext uri="{FF2B5EF4-FFF2-40B4-BE49-F238E27FC236}">
                <a16:creationId xmlns="" xmlns:a16="http://schemas.microsoft.com/office/drawing/2014/main" id="{EB21C69C-C240-4E3F-8346-2FB90956B8A7}"/>
              </a:ext>
            </a:extLst>
          </p:cNvPr>
          <p:cNvSpPr txBox="1"/>
          <p:nvPr/>
        </p:nvSpPr>
        <p:spPr>
          <a:xfrm>
            <a:off x="1757239" y="776544"/>
            <a:ext cx="4716132" cy="584775"/>
          </a:xfrm>
          <a:prstGeom prst="rect">
            <a:avLst/>
          </a:prstGeom>
          <a:noFill/>
          <a:effectLst/>
        </p:spPr>
        <p:txBody>
          <a:bodyPr wrap="square" rtlCol="0">
            <a:spAutoFit/>
          </a:bodyPr>
          <a:lstStyle/>
          <a:p>
            <a:pPr algn="dist"/>
            <a:r>
              <a:rPr lang="zh-CN" altLang="en-US" sz="3200" dirty="0" smtClean="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rPr>
              <a:t>项目管理</a:t>
            </a:r>
            <a:r>
              <a:rPr lang="zh-CN" altLang="en-US" sz="3200" smtClean="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rPr>
              <a:t>计划：进度表</a:t>
            </a:r>
            <a:endParaRPr lang="en-US" altLang="zh-CN" sz="3200" dirty="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239" y="1649186"/>
            <a:ext cx="8755743" cy="3996932"/>
          </a:xfrm>
          <a:prstGeom prst="rect">
            <a:avLst/>
          </a:prstGeom>
        </p:spPr>
      </p:pic>
    </p:spTree>
    <p:extLst>
      <p:ext uri="{BB962C8B-B14F-4D97-AF65-F5344CB8AC3E}">
        <p14:creationId xmlns:p14="http://schemas.microsoft.com/office/powerpoint/2010/main" val="1872283140"/>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 xmlns:a16="http://schemas.microsoft.com/office/drawing/2014/main" id="{0C2DC087-5555-4CAE-8D31-F16E89F4799A}"/>
              </a:ext>
            </a:extLst>
          </p:cNvPr>
          <p:cNvGrpSpPr/>
          <p:nvPr/>
        </p:nvGrpSpPr>
        <p:grpSpPr>
          <a:xfrm>
            <a:off x="2273285" y="1965017"/>
            <a:ext cx="8510830" cy="2366351"/>
            <a:chOff x="2273285" y="1965017"/>
            <a:chExt cx="8510830" cy="2366351"/>
          </a:xfrm>
        </p:grpSpPr>
        <p:sp>
          <p:nvSpPr>
            <p:cNvPr id="3" name="文本框 2">
              <a:extLst>
                <a:ext uri="{FF2B5EF4-FFF2-40B4-BE49-F238E27FC236}">
                  <a16:creationId xmlns="" xmlns:a16="http://schemas.microsoft.com/office/drawing/2014/main" id="{8F17FC21-19B0-4652-9D86-09AC34FC2EA9}"/>
                </a:ext>
              </a:extLst>
            </p:cNvPr>
            <p:cNvSpPr txBox="1"/>
            <p:nvPr/>
          </p:nvSpPr>
          <p:spPr>
            <a:xfrm>
              <a:off x="4407917" y="2211238"/>
              <a:ext cx="6376198" cy="1323439"/>
            </a:xfrm>
            <a:prstGeom prst="rect">
              <a:avLst/>
            </a:prstGeom>
            <a:noFill/>
            <a:effectLst/>
          </p:spPr>
          <p:txBody>
            <a:bodyPr wrap="square" rtlCol="0">
              <a:spAutoFit/>
            </a:bodyPr>
            <a:lstStyle/>
            <a:p>
              <a:pPr algn="dist"/>
              <a:r>
                <a:rPr lang="zh-CN" altLang="en-US" sz="8000" b="1" dirty="0" smtClean="0">
                  <a:ln w="25400">
                    <a:noFill/>
                  </a:ln>
                  <a:solidFill>
                    <a:schemeClr val="bg1"/>
                  </a:solidFill>
                  <a:latin typeface="字魂100号-方方先锋体" panose="00000500000000000000" pitchFamily="2" charset="-122"/>
                  <a:ea typeface="字魂100号-方方先锋体" panose="00000500000000000000" pitchFamily="2" charset="-122"/>
                </a:rPr>
                <a:t>调查初步需求</a:t>
              </a:r>
              <a:endParaRPr lang="en-US" altLang="zh-CN" sz="8000" b="1" dirty="0">
                <a:ln w="25400">
                  <a:noFill/>
                </a:ln>
                <a:solidFill>
                  <a:schemeClr val="bg1"/>
                </a:solidFill>
                <a:latin typeface="字魂100号-方方先锋体" panose="00000500000000000000" pitchFamily="2" charset="-122"/>
                <a:ea typeface="字魂100号-方方先锋体" panose="00000500000000000000" pitchFamily="2" charset="-122"/>
              </a:endParaRPr>
            </a:p>
          </p:txBody>
        </p:sp>
        <p:grpSp>
          <p:nvGrpSpPr>
            <p:cNvPr id="6" name="组合 5">
              <a:extLst>
                <a:ext uri="{FF2B5EF4-FFF2-40B4-BE49-F238E27FC236}">
                  <a16:creationId xmlns="" xmlns:a16="http://schemas.microsoft.com/office/drawing/2014/main" id="{37EB0E9A-2597-4E4F-9D03-A77456156025}"/>
                </a:ext>
              </a:extLst>
            </p:cNvPr>
            <p:cNvGrpSpPr/>
            <p:nvPr/>
          </p:nvGrpSpPr>
          <p:grpSpPr>
            <a:xfrm>
              <a:off x="2273285" y="1965017"/>
              <a:ext cx="1786467" cy="1938992"/>
              <a:chOff x="1846862" y="2171069"/>
              <a:chExt cx="1786467" cy="1938992"/>
            </a:xfrm>
          </p:grpSpPr>
          <p:sp>
            <p:nvSpPr>
              <p:cNvPr id="7" name="文本框 6">
                <a:extLst>
                  <a:ext uri="{FF2B5EF4-FFF2-40B4-BE49-F238E27FC236}">
                    <a16:creationId xmlns="" xmlns:a16="http://schemas.microsoft.com/office/drawing/2014/main" id="{2F49D65D-5033-478B-98C4-2CD05AA4B512}"/>
                  </a:ext>
                </a:extLst>
              </p:cNvPr>
              <p:cNvSpPr txBox="1"/>
              <p:nvPr/>
            </p:nvSpPr>
            <p:spPr>
              <a:xfrm>
                <a:off x="1963760" y="2171069"/>
                <a:ext cx="1662635" cy="1569660"/>
              </a:xfrm>
              <a:prstGeom prst="rect">
                <a:avLst/>
              </a:prstGeom>
              <a:noFill/>
              <a:effectLst/>
            </p:spPr>
            <p:txBody>
              <a:bodyPr wrap="none" rtlCol="0">
                <a:spAutoFit/>
              </a:bodyPr>
              <a:lstStyle/>
              <a:p>
                <a:r>
                  <a:rPr lang="en-US" altLang="zh-CN" sz="9600" dirty="0">
                    <a:ln w="25400">
                      <a:noFill/>
                    </a:ln>
                    <a:solidFill>
                      <a:schemeClr val="bg1"/>
                    </a:solidFill>
                    <a:latin typeface="字魂100号-方方先锋体" panose="00000500000000000000" pitchFamily="2" charset="-122"/>
                    <a:ea typeface="字魂100号-方方先锋体" panose="00000500000000000000" pitchFamily="2" charset="-122"/>
                  </a:rPr>
                  <a:t>03</a:t>
                </a:r>
              </a:p>
            </p:txBody>
          </p:sp>
          <p:sp>
            <p:nvSpPr>
              <p:cNvPr id="8" name="文本框 7">
                <a:extLst>
                  <a:ext uri="{FF2B5EF4-FFF2-40B4-BE49-F238E27FC236}">
                    <a16:creationId xmlns="" xmlns:a16="http://schemas.microsoft.com/office/drawing/2014/main" id="{32BFAAE0-C954-4305-BE04-F69553A9788D}"/>
                  </a:ext>
                </a:extLst>
              </p:cNvPr>
              <p:cNvSpPr txBox="1"/>
              <p:nvPr/>
            </p:nvSpPr>
            <p:spPr>
              <a:xfrm>
                <a:off x="1846862" y="3740729"/>
                <a:ext cx="1786467" cy="369332"/>
              </a:xfrm>
              <a:prstGeom prst="rect">
                <a:avLst/>
              </a:prstGeom>
              <a:noFill/>
              <a:effectLst/>
            </p:spPr>
            <p:txBody>
              <a:bodyPr wrap="square" rtlCol="0">
                <a:spAutoFit/>
              </a:bodyPr>
              <a:lstStyle/>
              <a:p>
                <a:pPr algn="dist"/>
                <a:r>
                  <a:rPr lang="en-US" altLang="zh-CN" dirty="0">
                    <a:ln w="25400">
                      <a:noFill/>
                    </a:ln>
                    <a:solidFill>
                      <a:schemeClr val="bg1"/>
                    </a:solidFill>
                    <a:latin typeface="字魂100号-方方先锋体" panose="00000500000000000000" pitchFamily="2" charset="-122"/>
                    <a:ea typeface="字魂100号-方方先锋体" panose="00000500000000000000" pitchFamily="2" charset="-122"/>
                  </a:rPr>
                  <a:t>PART THREE</a:t>
                </a:r>
              </a:p>
            </p:txBody>
          </p:sp>
        </p:grpSp>
        <p:cxnSp>
          <p:nvCxnSpPr>
            <p:cNvPr id="9" name="直接连接符 8">
              <a:extLst>
                <a:ext uri="{FF2B5EF4-FFF2-40B4-BE49-F238E27FC236}">
                  <a16:creationId xmlns="" xmlns:a16="http://schemas.microsoft.com/office/drawing/2014/main" id="{205E175B-1D32-4113-A947-E85C3DCDE59D}"/>
                </a:ext>
              </a:extLst>
            </p:cNvPr>
            <p:cNvCxnSpPr>
              <a:cxnSpLocks/>
            </p:cNvCxnSpPr>
            <p:nvPr/>
          </p:nvCxnSpPr>
          <p:spPr>
            <a:xfrm>
              <a:off x="4400983" y="2092148"/>
              <a:ext cx="0" cy="2239220"/>
            </a:xfrm>
            <a:prstGeom prst="line">
              <a:avLst/>
            </a:prstGeom>
            <a:ln w="254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2875386"/>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 xmlns:a16="http://schemas.microsoft.com/office/drawing/2014/main" id="{EB21C69C-C240-4E3F-8346-2FB90956B8A7}"/>
              </a:ext>
            </a:extLst>
          </p:cNvPr>
          <p:cNvSpPr txBox="1"/>
          <p:nvPr/>
        </p:nvSpPr>
        <p:spPr>
          <a:xfrm>
            <a:off x="1757239" y="776544"/>
            <a:ext cx="5913652" cy="584775"/>
          </a:xfrm>
          <a:prstGeom prst="rect">
            <a:avLst/>
          </a:prstGeom>
          <a:noFill/>
          <a:effectLst/>
        </p:spPr>
        <p:txBody>
          <a:bodyPr wrap="square" rtlCol="0">
            <a:spAutoFit/>
          </a:bodyPr>
          <a:lstStyle/>
          <a:p>
            <a:pPr algn="dist"/>
            <a:r>
              <a:rPr lang="zh-CN" altLang="en-US" sz="3200" dirty="0" smtClean="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rPr>
              <a:t>调查初步需求</a:t>
            </a:r>
            <a:r>
              <a:rPr lang="zh-CN" altLang="en-US" sz="3200" dirty="0" smtClean="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rPr>
              <a:t>：</a:t>
            </a:r>
            <a:r>
              <a:rPr lang="zh-CN" altLang="en-US" sz="3200" dirty="0" smtClean="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rPr>
              <a:t>相关方需求</a:t>
            </a:r>
            <a:endParaRPr lang="en-US" altLang="zh-CN" sz="3200" dirty="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endParaRPr>
          </a:p>
        </p:txBody>
      </p:sp>
      <p:sp>
        <p:nvSpPr>
          <p:cNvPr id="59" name="矩形 58"/>
          <p:cNvSpPr/>
          <p:nvPr/>
        </p:nvSpPr>
        <p:spPr>
          <a:xfrm>
            <a:off x="1121474" y="1589514"/>
            <a:ext cx="4466525" cy="4154984"/>
          </a:xfrm>
          <a:prstGeom prst="rect">
            <a:avLst/>
          </a:prstGeom>
        </p:spPr>
        <p:txBody>
          <a:bodyPr wrap="square">
            <a:spAutoFit/>
          </a:bodyPr>
          <a:lstStyle/>
          <a:p>
            <a:pPr algn="just" defTabSz="609402">
              <a:lnSpc>
                <a:spcPct val="150000"/>
              </a:lnSpc>
            </a:pPr>
            <a:r>
              <a:rPr lang="en-US" altLang="zh-CN"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rPr>
              <a:t>1</a:t>
            </a:r>
            <a:r>
              <a:rPr lang="en-US" altLang="zh-CN" sz="1600" dirty="0">
                <a:solidFill>
                  <a:prstClr val="black">
                    <a:lumMod val="75000"/>
                    <a:lumOff val="25000"/>
                  </a:prstClr>
                </a:solidFill>
                <a:latin typeface="字魂59号-创粗黑" panose="00000500000000000000" pitchFamily="2" charset="-122"/>
                <a:ea typeface="字魂59号-创粗黑" panose="00000500000000000000" pitchFamily="2" charset="-122"/>
              </a:rPr>
              <a:t>. </a:t>
            </a:r>
            <a:r>
              <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rPr>
              <a:t>能够浏览中大新闻、每周聚焦、媒体中大等</a:t>
            </a:r>
            <a:r>
              <a:rPr lang="zh-CN" altLang="en-US"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rPr>
              <a:t>资讯</a:t>
            </a:r>
            <a:endParaRPr lang="en-US" altLang="zh-CN"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endParaRPr>
          </a:p>
          <a:p>
            <a:pPr algn="just" defTabSz="609402">
              <a:lnSpc>
                <a:spcPct val="150000"/>
              </a:lnSpc>
            </a:pPr>
            <a:r>
              <a:rPr lang="en-US" altLang="zh-CN"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rPr>
              <a:t>2</a:t>
            </a:r>
            <a:r>
              <a:rPr lang="en-US" altLang="zh-CN" sz="1600" dirty="0">
                <a:solidFill>
                  <a:prstClr val="black">
                    <a:lumMod val="75000"/>
                    <a:lumOff val="25000"/>
                  </a:prstClr>
                </a:solidFill>
                <a:latin typeface="字魂59号-创粗黑" panose="00000500000000000000" pitchFamily="2" charset="-122"/>
                <a:ea typeface="字魂59号-创粗黑" panose="00000500000000000000" pitchFamily="2" charset="-122"/>
              </a:rPr>
              <a:t>. </a:t>
            </a:r>
            <a:r>
              <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rPr>
              <a:t>能够进行健康申报 </a:t>
            </a:r>
            <a:endParaRPr lang="en-US" altLang="zh-CN"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endParaRPr>
          </a:p>
          <a:p>
            <a:pPr algn="just" defTabSz="609402">
              <a:lnSpc>
                <a:spcPct val="150000"/>
              </a:lnSpc>
            </a:pPr>
            <a:r>
              <a:rPr lang="en-US" altLang="zh-CN"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rPr>
              <a:t>3</a:t>
            </a:r>
            <a:r>
              <a:rPr lang="en-US" altLang="zh-CN" sz="1600" dirty="0">
                <a:solidFill>
                  <a:prstClr val="black">
                    <a:lumMod val="75000"/>
                    <a:lumOff val="25000"/>
                  </a:prstClr>
                </a:solidFill>
                <a:latin typeface="字魂59号-创粗黑" panose="00000500000000000000" pitchFamily="2" charset="-122"/>
                <a:ea typeface="字魂59号-创粗黑" panose="00000500000000000000" pitchFamily="2" charset="-122"/>
              </a:rPr>
              <a:t>. </a:t>
            </a:r>
            <a:r>
              <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rPr>
              <a:t>能够进行课程表、校车班次、考试时间、校历等的</a:t>
            </a:r>
            <a:r>
              <a:rPr lang="zh-CN" altLang="en-US"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rPr>
              <a:t>查询</a:t>
            </a:r>
            <a:endParaRPr lang="en-US" altLang="zh-CN"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endParaRPr>
          </a:p>
          <a:p>
            <a:pPr algn="just" defTabSz="609402">
              <a:lnSpc>
                <a:spcPct val="150000"/>
              </a:lnSpc>
            </a:pPr>
            <a:r>
              <a:rPr lang="en-US" altLang="zh-CN" sz="1600" dirty="0">
                <a:solidFill>
                  <a:prstClr val="black">
                    <a:lumMod val="75000"/>
                    <a:lumOff val="25000"/>
                  </a:prstClr>
                </a:solidFill>
                <a:latin typeface="字魂59号-创粗黑" panose="00000500000000000000" pitchFamily="2" charset="-122"/>
                <a:ea typeface="字魂59号-创粗黑" panose="00000500000000000000" pitchFamily="2" charset="-122"/>
              </a:rPr>
              <a:t>4. </a:t>
            </a:r>
            <a:r>
              <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rPr>
              <a:t>能够进行校园卡线上充值、挂失、补办 </a:t>
            </a:r>
            <a:endParaRPr lang="en-US" altLang="zh-CN" sz="1600" dirty="0">
              <a:solidFill>
                <a:prstClr val="black">
                  <a:lumMod val="75000"/>
                  <a:lumOff val="25000"/>
                </a:prstClr>
              </a:solidFill>
              <a:latin typeface="字魂59号-创粗黑" panose="00000500000000000000" pitchFamily="2" charset="-122"/>
              <a:ea typeface="字魂59号-创粗黑" panose="00000500000000000000" pitchFamily="2" charset="-122"/>
            </a:endParaRPr>
          </a:p>
          <a:p>
            <a:pPr algn="just" defTabSz="609402">
              <a:lnSpc>
                <a:spcPct val="150000"/>
              </a:lnSpc>
            </a:pPr>
            <a:r>
              <a:rPr lang="en-US" altLang="zh-CN" sz="1600" dirty="0">
                <a:solidFill>
                  <a:prstClr val="black">
                    <a:lumMod val="75000"/>
                    <a:lumOff val="25000"/>
                  </a:prstClr>
                </a:solidFill>
                <a:latin typeface="字魂59号-创粗黑" panose="00000500000000000000" pitchFamily="2" charset="-122"/>
                <a:ea typeface="字魂59号-创粗黑" panose="00000500000000000000" pitchFamily="2" charset="-122"/>
              </a:rPr>
              <a:t>5. </a:t>
            </a:r>
            <a:r>
              <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rPr>
              <a:t>能够提供成绩查询、培养计划查询等教务服务 </a:t>
            </a:r>
            <a:endParaRPr lang="en-US" altLang="zh-CN" sz="1600" dirty="0">
              <a:solidFill>
                <a:prstClr val="black">
                  <a:lumMod val="75000"/>
                  <a:lumOff val="25000"/>
                </a:prstClr>
              </a:solidFill>
              <a:latin typeface="字魂59号-创粗黑" panose="00000500000000000000" pitchFamily="2" charset="-122"/>
              <a:ea typeface="字魂59号-创粗黑" panose="00000500000000000000" pitchFamily="2" charset="-122"/>
            </a:endParaRPr>
          </a:p>
          <a:p>
            <a:pPr algn="just" defTabSz="609402">
              <a:lnSpc>
                <a:spcPct val="150000"/>
              </a:lnSpc>
            </a:pPr>
            <a:r>
              <a:rPr lang="en-US" altLang="zh-CN" sz="1600" dirty="0">
                <a:solidFill>
                  <a:prstClr val="black">
                    <a:lumMod val="75000"/>
                    <a:lumOff val="25000"/>
                  </a:prstClr>
                </a:solidFill>
                <a:latin typeface="字魂59号-创粗黑" panose="00000500000000000000" pitchFamily="2" charset="-122"/>
                <a:ea typeface="字魂59号-创粗黑" panose="00000500000000000000" pitchFamily="2" charset="-122"/>
              </a:rPr>
              <a:t>6. </a:t>
            </a:r>
            <a:r>
              <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rPr>
              <a:t>能够提供选课服务和课程查询、选课</a:t>
            </a:r>
            <a:r>
              <a:rPr lang="zh-CN" altLang="en-US"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rPr>
              <a:t>推荐</a:t>
            </a:r>
            <a:endParaRPr lang="en-US" altLang="zh-CN"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endParaRPr>
          </a:p>
          <a:p>
            <a:pPr algn="just" defTabSz="609402">
              <a:lnSpc>
                <a:spcPct val="150000"/>
              </a:lnSpc>
            </a:pPr>
            <a:r>
              <a:rPr lang="en-US" altLang="zh-CN" sz="1600" dirty="0">
                <a:solidFill>
                  <a:prstClr val="black">
                    <a:lumMod val="75000"/>
                    <a:lumOff val="25000"/>
                  </a:prstClr>
                </a:solidFill>
                <a:latin typeface="字魂59号-创粗黑" panose="00000500000000000000" pitchFamily="2" charset="-122"/>
                <a:ea typeface="字魂59号-创粗黑" panose="00000500000000000000" pitchFamily="2" charset="-122"/>
              </a:rPr>
              <a:t>7. </a:t>
            </a:r>
            <a:r>
              <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rPr>
              <a:t>能够提供订水、失物招领等生活服务 </a:t>
            </a:r>
            <a:endParaRPr lang="en-US" altLang="zh-CN" sz="1600" dirty="0">
              <a:solidFill>
                <a:prstClr val="black">
                  <a:lumMod val="75000"/>
                  <a:lumOff val="25000"/>
                </a:prstClr>
              </a:solidFill>
              <a:latin typeface="字魂59号-创粗黑" panose="00000500000000000000" pitchFamily="2" charset="-122"/>
              <a:ea typeface="字魂59号-创粗黑" panose="00000500000000000000" pitchFamily="2" charset="-122"/>
            </a:endParaRPr>
          </a:p>
          <a:p>
            <a:pPr algn="just" defTabSz="609402">
              <a:lnSpc>
                <a:spcPct val="150000"/>
              </a:lnSpc>
            </a:pPr>
            <a:r>
              <a:rPr lang="en-US" altLang="zh-CN" sz="1600" dirty="0">
                <a:solidFill>
                  <a:prstClr val="black">
                    <a:lumMod val="75000"/>
                    <a:lumOff val="25000"/>
                  </a:prstClr>
                </a:solidFill>
                <a:latin typeface="字魂59号-创粗黑" panose="00000500000000000000" pitchFamily="2" charset="-122"/>
                <a:ea typeface="字魂59号-创粗黑" panose="00000500000000000000" pitchFamily="2" charset="-122"/>
              </a:rPr>
              <a:t>8. </a:t>
            </a:r>
            <a:r>
              <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rPr>
              <a:t>能够提供新活、教室等的申请服务 </a:t>
            </a:r>
            <a:endParaRPr lang="en-US" altLang="zh-CN" sz="1600" dirty="0">
              <a:solidFill>
                <a:prstClr val="black">
                  <a:lumMod val="75000"/>
                  <a:lumOff val="25000"/>
                </a:prstClr>
              </a:solidFill>
              <a:latin typeface="字魂59号-创粗黑" panose="00000500000000000000" pitchFamily="2" charset="-122"/>
              <a:ea typeface="字魂59号-创粗黑" panose="00000500000000000000" pitchFamily="2" charset="-122"/>
            </a:endParaRPr>
          </a:p>
          <a:p>
            <a:pPr algn="just" defTabSz="609402">
              <a:lnSpc>
                <a:spcPct val="150000"/>
              </a:lnSpc>
            </a:pPr>
            <a:endParaRPr lang="en-US" altLang="zh-CN" sz="1600" dirty="0">
              <a:solidFill>
                <a:prstClr val="black">
                  <a:lumMod val="75000"/>
                  <a:lumOff val="25000"/>
                </a:prstClr>
              </a:solidFill>
              <a:latin typeface="字魂59号-创粗黑" panose="00000500000000000000" pitchFamily="2" charset="-122"/>
              <a:ea typeface="字魂59号-创粗黑" panose="00000500000000000000" pitchFamily="2" charset="-122"/>
            </a:endParaRPr>
          </a:p>
        </p:txBody>
      </p:sp>
      <p:sp>
        <p:nvSpPr>
          <p:cNvPr id="82" name="矩形 81"/>
          <p:cNvSpPr/>
          <p:nvPr/>
        </p:nvSpPr>
        <p:spPr>
          <a:xfrm>
            <a:off x="5927378" y="1589514"/>
            <a:ext cx="5021878" cy="4154984"/>
          </a:xfrm>
          <a:prstGeom prst="rect">
            <a:avLst/>
          </a:prstGeom>
        </p:spPr>
        <p:txBody>
          <a:bodyPr wrap="square">
            <a:spAutoFit/>
          </a:bodyPr>
          <a:lstStyle/>
          <a:p>
            <a:pPr algn="just" defTabSz="609402">
              <a:lnSpc>
                <a:spcPct val="150000"/>
              </a:lnSpc>
            </a:pPr>
            <a:r>
              <a:rPr lang="en-US" altLang="zh-CN"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rPr>
              <a:t>9</a:t>
            </a:r>
            <a:r>
              <a:rPr lang="en-US" altLang="zh-CN" sz="1600" dirty="0">
                <a:solidFill>
                  <a:prstClr val="black">
                    <a:lumMod val="75000"/>
                    <a:lumOff val="25000"/>
                  </a:prstClr>
                </a:solidFill>
                <a:latin typeface="字魂59号-创粗黑" panose="00000500000000000000" pitchFamily="2" charset="-122"/>
                <a:ea typeface="字魂59号-创粗黑" panose="00000500000000000000" pitchFamily="2" charset="-122"/>
              </a:rPr>
              <a:t>. </a:t>
            </a:r>
            <a:r>
              <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rPr>
              <a:t>提供社团服务，包括信息查询，社团推荐，社团活动报名</a:t>
            </a:r>
            <a:r>
              <a:rPr lang="zh-CN" altLang="en-US"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rPr>
              <a:t>等</a:t>
            </a:r>
            <a:endParaRPr lang="en-US" altLang="zh-CN"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endParaRPr>
          </a:p>
          <a:p>
            <a:pPr algn="just" defTabSz="609402">
              <a:lnSpc>
                <a:spcPct val="150000"/>
              </a:lnSpc>
            </a:pPr>
            <a:r>
              <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rPr>
              <a:t> </a:t>
            </a:r>
            <a:r>
              <a:rPr lang="en-US" altLang="zh-CN" sz="1600" dirty="0">
                <a:solidFill>
                  <a:prstClr val="black">
                    <a:lumMod val="75000"/>
                    <a:lumOff val="25000"/>
                  </a:prstClr>
                </a:solidFill>
                <a:latin typeface="字魂59号-创粗黑" panose="00000500000000000000" pitchFamily="2" charset="-122"/>
                <a:ea typeface="字魂59号-创粗黑" panose="00000500000000000000" pitchFamily="2" charset="-122"/>
              </a:rPr>
              <a:t>10. </a:t>
            </a:r>
            <a:r>
              <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rPr>
              <a:t>提供新生和学长们的交流渠道 </a:t>
            </a:r>
            <a:endParaRPr lang="en-US" altLang="zh-CN"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endParaRPr>
          </a:p>
          <a:p>
            <a:pPr algn="just" defTabSz="609402">
              <a:lnSpc>
                <a:spcPct val="150000"/>
              </a:lnSpc>
            </a:pPr>
            <a:r>
              <a:rPr lang="en-US" altLang="zh-CN"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rPr>
              <a:t>11</a:t>
            </a:r>
            <a:r>
              <a:rPr lang="en-US" altLang="zh-CN" sz="1600" dirty="0">
                <a:solidFill>
                  <a:prstClr val="black">
                    <a:lumMod val="75000"/>
                    <a:lumOff val="25000"/>
                  </a:prstClr>
                </a:solidFill>
                <a:latin typeface="字魂59号-创粗黑" panose="00000500000000000000" pitchFamily="2" charset="-122"/>
                <a:ea typeface="字魂59号-创粗黑" panose="00000500000000000000" pitchFamily="2" charset="-122"/>
              </a:rPr>
              <a:t>. </a:t>
            </a:r>
            <a:r>
              <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rPr>
              <a:t>提供迎新和报到服务 </a:t>
            </a:r>
            <a:endParaRPr lang="en-US" altLang="zh-CN"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endParaRPr>
          </a:p>
          <a:p>
            <a:pPr algn="just" defTabSz="609402">
              <a:lnSpc>
                <a:spcPct val="150000"/>
              </a:lnSpc>
            </a:pPr>
            <a:r>
              <a:rPr lang="en-US" altLang="zh-CN"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rPr>
              <a:t>12</a:t>
            </a:r>
            <a:r>
              <a:rPr lang="en-US" altLang="zh-CN" sz="1600" dirty="0">
                <a:solidFill>
                  <a:prstClr val="black">
                    <a:lumMod val="75000"/>
                    <a:lumOff val="25000"/>
                  </a:prstClr>
                </a:solidFill>
                <a:latin typeface="字魂59号-创粗黑" panose="00000500000000000000" pitchFamily="2" charset="-122"/>
                <a:ea typeface="字魂59号-创粗黑" panose="00000500000000000000" pitchFamily="2" charset="-122"/>
              </a:rPr>
              <a:t>. </a:t>
            </a:r>
            <a:r>
              <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rPr>
              <a:t>提供论坛功能，同学和老师们经过认证可以在论坛中进行交流 </a:t>
            </a:r>
            <a:endParaRPr lang="en-US" altLang="zh-CN"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endParaRPr>
          </a:p>
          <a:p>
            <a:pPr algn="just" defTabSz="609402">
              <a:lnSpc>
                <a:spcPct val="150000"/>
              </a:lnSpc>
            </a:pPr>
            <a:r>
              <a:rPr lang="en-US" altLang="zh-CN"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rPr>
              <a:t>13</a:t>
            </a:r>
            <a:r>
              <a:rPr lang="en-US" altLang="zh-CN" sz="1600" dirty="0">
                <a:solidFill>
                  <a:prstClr val="black">
                    <a:lumMod val="75000"/>
                    <a:lumOff val="25000"/>
                  </a:prstClr>
                </a:solidFill>
                <a:latin typeface="字魂59号-创粗黑" panose="00000500000000000000" pitchFamily="2" charset="-122"/>
                <a:ea typeface="字魂59号-创粗黑" panose="00000500000000000000" pitchFamily="2" charset="-122"/>
              </a:rPr>
              <a:t>. </a:t>
            </a:r>
            <a:r>
              <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rPr>
              <a:t>提供信息分享模块，包括期末复习、考研经验分享、选课指南等 </a:t>
            </a:r>
            <a:endParaRPr lang="en-US" altLang="zh-CN"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endParaRPr>
          </a:p>
          <a:p>
            <a:pPr algn="just" defTabSz="609402">
              <a:lnSpc>
                <a:spcPct val="150000"/>
              </a:lnSpc>
            </a:pPr>
            <a:r>
              <a:rPr lang="en-US" altLang="zh-CN"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rPr>
              <a:t>14</a:t>
            </a:r>
            <a:r>
              <a:rPr lang="en-US" altLang="zh-CN" sz="1600" dirty="0">
                <a:solidFill>
                  <a:prstClr val="black">
                    <a:lumMod val="75000"/>
                    <a:lumOff val="25000"/>
                  </a:prstClr>
                </a:solidFill>
                <a:latin typeface="字魂59号-创粗黑" panose="00000500000000000000" pitchFamily="2" charset="-122"/>
                <a:ea typeface="字魂59号-创粗黑" panose="00000500000000000000" pitchFamily="2" charset="-122"/>
              </a:rPr>
              <a:t>. </a:t>
            </a:r>
            <a:r>
              <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rPr>
              <a:t>提供有用的公众号的收集，能方便的跳转到对应公众号 </a:t>
            </a:r>
            <a:endParaRPr lang="en-US" altLang="zh-CN"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endParaRPr>
          </a:p>
          <a:p>
            <a:pPr algn="just" defTabSz="609402">
              <a:lnSpc>
                <a:spcPct val="150000"/>
              </a:lnSpc>
            </a:pPr>
            <a:r>
              <a:rPr lang="en-US" altLang="zh-CN"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rPr>
              <a:t>15</a:t>
            </a:r>
            <a:r>
              <a:rPr lang="en-US" altLang="zh-CN" sz="1600" dirty="0">
                <a:solidFill>
                  <a:prstClr val="black">
                    <a:lumMod val="75000"/>
                    <a:lumOff val="25000"/>
                  </a:prstClr>
                </a:solidFill>
                <a:latin typeface="字魂59号-创粗黑" panose="00000500000000000000" pitchFamily="2" charset="-122"/>
                <a:ea typeface="字魂59号-创粗黑" panose="00000500000000000000" pitchFamily="2" charset="-122"/>
              </a:rPr>
              <a:t>. </a:t>
            </a:r>
            <a:r>
              <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rPr>
              <a:t>提供周边娱乐健身等场所的查询服务</a:t>
            </a:r>
            <a:endParaRPr lang="en-US" altLang="zh-CN" sz="1600" dirty="0">
              <a:solidFill>
                <a:prstClr val="black">
                  <a:lumMod val="75000"/>
                  <a:lumOff val="25000"/>
                </a:prstClr>
              </a:solidFill>
              <a:latin typeface="字魂59号-创粗黑" panose="00000500000000000000" pitchFamily="2" charset="-122"/>
              <a:ea typeface="字魂59号-创粗黑" panose="00000500000000000000" pitchFamily="2" charset="-122"/>
            </a:endParaRPr>
          </a:p>
        </p:txBody>
      </p:sp>
      <p:cxnSp>
        <p:nvCxnSpPr>
          <p:cNvPr id="83" name="直接连接符 9">
            <a:extLst>
              <a:ext uri="{FF2B5EF4-FFF2-40B4-BE49-F238E27FC236}">
                <a16:creationId xmlns="" xmlns:a16="http://schemas.microsoft.com/office/drawing/2014/main" id="{C649CE7E-991F-4E40-BFE8-CE69F84B7FC1}"/>
              </a:ext>
            </a:extLst>
          </p:cNvPr>
          <p:cNvCxnSpPr>
            <a:cxnSpLocks/>
          </p:cNvCxnSpPr>
          <p:nvPr/>
        </p:nvCxnSpPr>
        <p:spPr>
          <a:xfrm flipH="1">
            <a:off x="5751335" y="1589514"/>
            <a:ext cx="12707" cy="3994452"/>
          </a:xfrm>
          <a:prstGeom prst="line">
            <a:avLst/>
          </a:prstGeom>
          <a:ln w="254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366957"/>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 xmlns:a16="http://schemas.microsoft.com/office/drawing/2014/main" id="{8016A7BD-7621-456F-AA51-EEC188930D30}"/>
              </a:ext>
            </a:extLst>
          </p:cNvPr>
          <p:cNvGrpSpPr/>
          <p:nvPr/>
        </p:nvGrpSpPr>
        <p:grpSpPr>
          <a:xfrm>
            <a:off x="1068945" y="1592083"/>
            <a:ext cx="9611519" cy="3818818"/>
            <a:chOff x="1151717" y="1542092"/>
            <a:chExt cx="9611519" cy="3818818"/>
          </a:xfrm>
        </p:grpSpPr>
        <p:grpSp>
          <p:nvGrpSpPr>
            <p:cNvPr id="12" name="组合 11">
              <a:extLst>
                <a:ext uri="{FF2B5EF4-FFF2-40B4-BE49-F238E27FC236}">
                  <a16:creationId xmlns="" xmlns:a16="http://schemas.microsoft.com/office/drawing/2014/main" id="{1D754948-3685-493D-9E95-4D093C01387F}"/>
                </a:ext>
              </a:extLst>
            </p:cNvPr>
            <p:cNvGrpSpPr/>
            <p:nvPr/>
          </p:nvGrpSpPr>
          <p:grpSpPr>
            <a:xfrm>
              <a:off x="1151717" y="1610664"/>
              <a:ext cx="4958354" cy="3750246"/>
              <a:chOff x="977057" y="1386498"/>
              <a:chExt cx="4958354" cy="3750246"/>
            </a:xfrm>
          </p:grpSpPr>
          <p:grpSp>
            <p:nvGrpSpPr>
              <p:cNvPr id="19" name="组合 18">
                <a:extLst>
                  <a:ext uri="{FF2B5EF4-FFF2-40B4-BE49-F238E27FC236}">
                    <a16:creationId xmlns="" xmlns:a16="http://schemas.microsoft.com/office/drawing/2014/main" id="{BBD9FE33-0144-4C4A-B731-F9547A0EA920}"/>
                  </a:ext>
                </a:extLst>
              </p:cNvPr>
              <p:cNvGrpSpPr/>
              <p:nvPr/>
            </p:nvGrpSpPr>
            <p:grpSpPr>
              <a:xfrm>
                <a:off x="977057" y="1386498"/>
                <a:ext cx="4958354" cy="3750246"/>
                <a:chOff x="-2619992" y="1416321"/>
                <a:chExt cx="4792504" cy="3624806"/>
              </a:xfrm>
            </p:grpSpPr>
            <p:sp>
              <p:nvSpPr>
                <p:cNvPr id="21" name="矩形: 圆角 20">
                  <a:extLst>
                    <a:ext uri="{FF2B5EF4-FFF2-40B4-BE49-F238E27FC236}">
                      <a16:creationId xmlns="" xmlns:a16="http://schemas.microsoft.com/office/drawing/2014/main" id="{CDABE4AF-9FB4-4140-B35D-6245A893BF8D}"/>
                    </a:ext>
                  </a:extLst>
                </p:cNvPr>
                <p:cNvSpPr/>
                <p:nvPr/>
              </p:nvSpPr>
              <p:spPr>
                <a:xfrm>
                  <a:off x="-2433814" y="1625338"/>
                  <a:ext cx="4606326" cy="3415789"/>
                </a:xfrm>
                <a:prstGeom prst="roundRect">
                  <a:avLst>
                    <a:gd name="adj" fmla="val 11163"/>
                  </a:avLst>
                </a:prstGeom>
                <a:solidFill>
                  <a:schemeClr val="bg1"/>
                </a:solidFill>
                <a:ln w="38100">
                  <a:solidFill>
                    <a:srgbClr val="678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a:extLst>
                    <a:ext uri="{FF2B5EF4-FFF2-40B4-BE49-F238E27FC236}">
                      <a16:creationId xmlns="" xmlns:a16="http://schemas.microsoft.com/office/drawing/2014/main" id="{3CC24954-6FDC-4D76-AC45-7534771F84EE}"/>
                    </a:ext>
                  </a:extLst>
                </p:cNvPr>
                <p:cNvSpPr/>
                <p:nvPr/>
              </p:nvSpPr>
              <p:spPr>
                <a:xfrm>
                  <a:off x="-2619992" y="1416321"/>
                  <a:ext cx="1946634" cy="485184"/>
                </a:xfrm>
                <a:prstGeom prst="roundRect">
                  <a:avLst>
                    <a:gd name="adj" fmla="val 50000"/>
                  </a:avLst>
                </a:prstGeom>
                <a:solidFill>
                  <a:srgbClr val="678FFF"/>
                </a:solidFill>
                <a:ln w="444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spc="100" dirty="0" smtClean="0">
                      <a:solidFill>
                        <a:schemeClr val="bg1"/>
                      </a:solidFill>
                      <a:latin typeface="字魂100号-方方先锋体" panose="00000500000000000000" pitchFamily="2" charset="-122"/>
                      <a:ea typeface="字魂100号-方方先锋体" panose="00000500000000000000" pitchFamily="2" charset="-122"/>
                      <a:sym typeface="字魂59号-创粗黑" panose="00000500000000000000" pitchFamily="2" charset="-122"/>
                    </a:rPr>
                    <a:t>功能需求</a:t>
                  </a:r>
                  <a:endParaRPr lang="en-US" altLang="zh-CN" sz="2000" spc="100" dirty="0">
                    <a:solidFill>
                      <a:schemeClr val="bg1"/>
                    </a:solidFill>
                    <a:latin typeface="字魂100号-方方先锋体" panose="00000500000000000000" pitchFamily="2" charset="-122"/>
                    <a:ea typeface="字魂100号-方方先锋体" panose="00000500000000000000" pitchFamily="2" charset="-122"/>
                    <a:sym typeface="字魂59号-创粗黑" panose="00000500000000000000" pitchFamily="2" charset="-122"/>
                  </a:endParaRPr>
                </a:p>
              </p:txBody>
            </p:sp>
          </p:grpSp>
          <p:sp>
            <p:nvSpPr>
              <p:cNvPr id="20" name="PA-文本框 42">
                <a:extLst>
                  <a:ext uri="{FF2B5EF4-FFF2-40B4-BE49-F238E27FC236}">
                    <a16:creationId xmlns="" xmlns:a16="http://schemas.microsoft.com/office/drawing/2014/main" id="{E35DF135-5468-4140-BDB4-72046BA85583}"/>
                  </a:ext>
                </a:extLst>
              </p:cNvPr>
              <p:cNvSpPr txBox="1"/>
              <p:nvPr>
                <p:custDataLst>
                  <p:tags r:id="rId2"/>
                </p:custDataLst>
              </p:nvPr>
            </p:nvSpPr>
            <p:spPr>
              <a:xfrm>
                <a:off x="1245763" y="1843535"/>
                <a:ext cx="4613561" cy="3293209"/>
              </a:xfrm>
              <a:prstGeom prst="rect">
                <a:avLst/>
              </a:prstGeom>
            </p:spPr>
            <p:txBody>
              <a:bodyPr wrap="square">
                <a:spAutoFit/>
              </a:bodyPr>
              <a:lstStyle>
                <a:defPPr>
                  <a:defRPr lang="zh-CN"/>
                </a:defPPr>
                <a:lvl1pPr algn="ctr" defTabSz="457143">
                  <a:lnSpc>
                    <a:spcPct val="130000"/>
                  </a:lnSpc>
                  <a:defRPr sz="1600">
                    <a:solidFill>
                      <a:schemeClr val="tx1">
                        <a:lumMod val="75000"/>
                        <a:lumOff val="25000"/>
                      </a:schemeClr>
                    </a:solidFill>
                    <a:latin typeface="思源黑体 Light" panose="020B0300000000000000" pitchFamily="34" charset="-122"/>
                    <a:ea typeface="思源黑体 Light" panose="020B0300000000000000" pitchFamily="34" charset="-122"/>
                    <a:cs typeface="+mn-ea"/>
                  </a:defRPr>
                </a:lvl1pPr>
              </a:lstStyle>
              <a:p>
                <a:pPr marL="342900" lvl="0" indent="-342900" algn="l">
                  <a:buAutoNum type="arabicPeriod"/>
                  <a:defRPr/>
                </a:pPr>
                <a:r>
                  <a:rPr lang="zh-CN" altLang="en-US" kern="0" dirty="0" smtClean="0">
                    <a:solidFill>
                      <a:prstClr val="black">
                        <a:lumMod val="75000"/>
                        <a:lumOff val="25000"/>
                      </a:prstClr>
                    </a:solidFill>
                    <a:latin typeface="字魂100号-方方先锋体" panose="00000500000000000000" pitchFamily="2" charset="-122"/>
                    <a:ea typeface="字魂100号-方方先锋体" panose="00000500000000000000" pitchFamily="2" charset="-122"/>
                    <a:sym typeface="字魂59号-创粗黑" panose="00000500000000000000" pitchFamily="2" charset="-122"/>
                  </a:rPr>
                  <a:t>用户</a:t>
                </a:r>
                <a:r>
                  <a:rPr lang="zh-CN" altLang="en-US" kern="0" dirty="0">
                    <a:solidFill>
                      <a:prstClr val="black">
                        <a:lumMod val="75000"/>
                        <a:lumOff val="25000"/>
                      </a:prstClr>
                    </a:solidFill>
                    <a:latin typeface="字魂100号-方方先锋体" panose="00000500000000000000" pitchFamily="2" charset="-122"/>
                    <a:ea typeface="字魂100号-方方先锋体" panose="00000500000000000000" pitchFamily="2" charset="-122"/>
                    <a:sym typeface="字魂59号-创粗黑" panose="00000500000000000000" pitchFamily="2" charset="-122"/>
                  </a:rPr>
                  <a:t>登录，包括游客登录、微信登录等，不同登录方式能获得的服务不同 </a:t>
                </a:r>
                <a:endParaRPr lang="en-US" altLang="zh-CN" kern="0" dirty="0" smtClean="0">
                  <a:solidFill>
                    <a:prstClr val="black">
                      <a:lumMod val="75000"/>
                      <a:lumOff val="25000"/>
                    </a:prstClr>
                  </a:solidFill>
                  <a:latin typeface="字魂100号-方方先锋体" panose="00000500000000000000" pitchFamily="2" charset="-122"/>
                  <a:ea typeface="字魂100号-方方先锋体" panose="00000500000000000000" pitchFamily="2" charset="-122"/>
                  <a:sym typeface="字魂59号-创粗黑" panose="00000500000000000000" pitchFamily="2" charset="-122"/>
                </a:endParaRPr>
              </a:p>
              <a:p>
                <a:pPr marL="342900" lvl="0" indent="-342900" algn="l">
                  <a:buAutoNum type="arabicPeriod"/>
                  <a:defRPr/>
                </a:pPr>
                <a:r>
                  <a:rPr lang="zh-CN" altLang="en-US" kern="0" dirty="0" smtClean="0">
                    <a:solidFill>
                      <a:prstClr val="black">
                        <a:lumMod val="75000"/>
                        <a:lumOff val="25000"/>
                      </a:prstClr>
                    </a:solidFill>
                    <a:latin typeface="字魂100号-方方先锋体" panose="00000500000000000000" pitchFamily="2" charset="-122"/>
                    <a:ea typeface="字魂100号-方方先锋体" panose="00000500000000000000" pitchFamily="2" charset="-122"/>
                    <a:sym typeface="字魂59号-创粗黑" panose="00000500000000000000" pitchFamily="2" charset="-122"/>
                  </a:rPr>
                  <a:t>个人</a:t>
                </a:r>
                <a:r>
                  <a:rPr lang="zh-CN" altLang="en-US" kern="0" dirty="0">
                    <a:solidFill>
                      <a:prstClr val="black">
                        <a:lumMod val="75000"/>
                        <a:lumOff val="25000"/>
                      </a:prstClr>
                    </a:solidFill>
                    <a:latin typeface="字魂100号-方方先锋体" panose="00000500000000000000" pitchFamily="2" charset="-122"/>
                    <a:ea typeface="字魂100号-方方先锋体" panose="00000500000000000000" pitchFamily="2" charset="-122"/>
                    <a:sym typeface="字魂59号-创粗黑" panose="00000500000000000000" pitchFamily="2" charset="-122"/>
                  </a:rPr>
                  <a:t>信息，包括头像、昵称、学院</a:t>
                </a:r>
                <a:r>
                  <a:rPr lang="zh-CN" altLang="en-US" kern="0" dirty="0" smtClean="0">
                    <a:solidFill>
                      <a:prstClr val="black">
                        <a:lumMod val="75000"/>
                        <a:lumOff val="25000"/>
                      </a:prstClr>
                    </a:solidFill>
                    <a:latin typeface="字魂100号-方方先锋体" panose="00000500000000000000" pitchFamily="2" charset="-122"/>
                    <a:ea typeface="字魂100号-方方先锋体" panose="00000500000000000000" pitchFamily="2" charset="-122"/>
                    <a:sym typeface="字魂59号-创粗黑" panose="00000500000000000000" pitchFamily="2" charset="-122"/>
                  </a:rPr>
                  <a:t>等</a:t>
                </a:r>
                <a:endParaRPr lang="en-US" altLang="zh-CN" kern="0" dirty="0">
                  <a:solidFill>
                    <a:prstClr val="black">
                      <a:lumMod val="75000"/>
                      <a:lumOff val="25000"/>
                    </a:prstClr>
                  </a:solidFill>
                  <a:latin typeface="字魂100号-方方先锋体" panose="00000500000000000000" pitchFamily="2" charset="-122"/>
                  <a:ea typeface="字魂100号-方方先锋体" panose="00000500000000000000" pitchFamily="2" charset="-122"/>
                  <a:sym typeface="字魂59号-创粗黑" panose="00000500000000000000" pitchFamily="2" charset="-122"/>
                </a:endParaRPr>
              </a:p>
              <a:p>
                <a:pPr marL="342900" lvl="0" indent="-342900" algn="l">
                  <a:buAutoNum type="arabicPeriod"/>
                  <a:defRPr/>
                </a:pPr>
                <a:r>
                  <a:rPr lang="zh-CN" altLang="en-US" kern="0" dirty="0" smtClean="0">
                    <a:solidFill>
                      <a:prstClr val="black">
                        <a:lumMod val="75000"/>
                        <a:lumOff val="25000"/>
                      </a:prstClr>
                    </a:solidFill>
                    <a:latin typeface="字魂100号-方方先锋体" panose="00000500000000000000" pitchFamily="2" charset="-122"/>
                    <a:ea typeface="字魂100号-方方先锋体" panose="00000500000000000000" pitchFamily="2" charset="-122"/>
                    <a:sym typeface="字魂59号-创粗黑" panose="00000500000000000000" pitchFamily="2" charset="-122"/>
                  </a:rPr>
                  <a:t>资讯</a:t>
                </a:r>
                <a:r>
                  <a:rPr lang="zh-CN" altLang="en-US" kern="0" dirty="0">
                    <a:solidFill>
                      <a:prstClr val="black">
                        <a:lumMod val="75000"/>
                        <a:lumOff val="25000"/>
                      </a:prstClr>
                    </a:solidFill>
                    <a:latin typeface="字魂100号-方方先锋体" panose="00000500000000000000" pitchFamily="2" charset="-122"/>
                    <a:ea typeface="字魂100号-方方先锋体" panose="00000500000000000000" pitchFamily="2" charset="-122"/>
                    <a:sym typeface="字魂59号-创粗黑" panose="00000500000000000000" pitchFamily="2" charset="-122"/>
                  </a:rPr>
                  <a:t>页，展出包括新闻、失物招领信息等的资讯 </a:t>
                </a:r>
                <a:endParaRPr lang="en-US" altLang="zh-CN" kern="0" dirty="0" smtClean="0">
                  <a:solidFill>
                    <a:prstClr val="black">
                      <a:lumMod val="75000"/>
                      <a:lumOff val="25000"/>
                    </a:prstClr>
                  </a:solidFill>
                  <a:latin typeface="字魂100号-方方先锋体" panose="00000500000000000000" pitchFamily="2" charset="-122"/>
                  <a:ea typeface="字魂100号-方方先锋体" panose="00000500000000000000" pitchFamily="2" charset="-122"/>
                  <a:sym typeface="字魂59号-创粗黑" panose="00000500000000000000" pitchFamily="2" charset="-122"/>
                </a:endParaRPr>
              </a:p>
              <a:p>
                <a:pPr marL="342900" lvl="0" indent="-342900" algn="l">
                  <a:buAutoNum type="arabicPeriod"/>
                  <a:defRPr/>
                </a:pPr>
                <a:r>
                  <a:rPr lang="zh-CN" altLang="en-US" kern="0" dirty="0" smtClean="0">
                    <a:solidFill>
                      <a:prstClr val="black">
                        <a:lumMod val="75000"/>
                        <a:lumOff val="25000"/>
                      </a:prstClr>
                    </a:solidFill>
                    <a:latin typeface="字魂100号-方方先锋体" panose="00000500000000000000" pitchFamily="2" charset="-122"/>
                    <a:ea typeface="字魂100号-方方先锋体" panose="00000500000000000000" pitchFamily="2" charset="-122"/>
                    <a:sym typeface="字魂59号-创粗黑" panose="00000500000000000000" pitchFamily="2" charset="-122"/>
                  </a:rPr>
                  <a:t>功能</a:t>
                </a:r>
                <a:r>
                  <a:rPr lang="zh-CN" altLang="en-US" kern="0" dirty="0">
                    <a:solidFill>
                      <a:prstClr val="black">
                        <a:lumMod val="75000"/>
                        <a:lumOff val="25000"/>
                      </a:prstClr>
                    </a:solidFill>
                    <a:latin typeface="字魂100号-方方先锋体" panose="00000500000000000000" pitchFamily="2" charset="-122"/>
                    <a:ea typeface="字魂100号-方方先锋体" panose="00000500000000000000" pitchFamily="2" charset="-122"/>
                    <a:sym typeface="字魂59号-创粗黑" panose="00000500000000000000" pitchFamily="2" charset="-122"/>
                  </a:rPr>
                  <a:t>导航页，可以导航到每个功能页面 </a:t>
                </a:r>
                <a:endParaRPr lang="en-US" altLang="zh-CN" kern="0" dirty="0" smtClean="0">
                  <a:solidFill>
                    <a:prstClr val="black">
                      <a:lumMod val="75000"/>
                      <a:lumOff val="25000"/>
                    </a:prstClr>
                  </a:solidFill>
                  <a:latin typeface="字魂100号-方方先锋体" panose="00000500000000000000" pitchFamily="2" charset="-122"/>
                  <a:ea typeface="字魂100号-方方先锋体" panose="00000500000000000000" pitchFamily="2" charset="-122"/>
                  <a:sym typeface="字魂59号-创粗黑" panose="00000500000000000000" pitchFamily="2" charset="-122"/>
                </a:endParaRPr>
              </a:p>
              <a:p>
                <a:pPr marL="342900" lvl="0" indent="-342900" algn="l">
                  <a:buAutoNum type="arabicPeriod"/>
                  <a:defRPr/>
                </a:pPr>
                <a:r>
                  <a:rPr lang="zh-CN" altLang="en-US" kern="0" dirty="0" smtClean="0">
                    <a:solidFill>
                      <a:prstClr val="black">
                        <a:lumMod val="75000"/>
                        <a:lumOff val="25000"/>
                      </a:prstClr>
                    </a:solidFill>
                    <a:latin typeface="字魂100号-方方先锋体" panose="00000500000000000000" pitchFamily="2" charset="-122"/>
                    <a:ea typeface="字魂100号-方方先锋体" panose="00000500000000000000" pitchFamily="2" charset="-122"/>
                    <a:sym typeface="字魂59号-创粗黑" panose="00000500000000000000" pitchFamily="2" charset="-122"/>
                  </a:rPr>
                  <a:t>查询</a:t>
                </a:r>
                <a:r>
                  <a:rPr lang="zh-CN" altLang="en-US" kern="0" dirty="0">
                    <a:solidFill>
                      <a:prstClr val="black">
                        <a:lumMod val="75000"/>
                        <a:lumOff val="25000"/>
                      </a:prstClr>
                    </a:solidFill>
                    <a:latin typeface="字魂100号-方方先锋体" panose="00000500000000000000" pitchFamily="2" charset="-122"/>
                    <a:ea typeface="字魂100号-方方先锋体" panose="00000500000000000000" pitchFamily="2" charset="-122"/>
                    <a:sym typeface="字魂59号-创粗黑" panose="00000500000000000000" pitchFamily="2" charset="-122"/>
                  </a:rPr>
                  <a:t>功能，各功能页均能进行查询（也可输入关键字输出所有功能页的相关</a:t>
                </a:r>
                <a:r>
                  <a:rPr lang="zh-CN" altLang="en-US" kern="0" dirty="0" smtClean="0">
                    <a:solidFill>
                      <a:prstClr val="black">
                        <a:lumMod val="75000"/>
                        <a:lumOff val="25000"/>
                      </a:prstClr>
                    </a:solidFill>
                    <a:latin typeface="字魂100号-方方先锋体" panose="00000500000000000000" pitchFamily="2" charset="-122"/>
                    <a:ea typeface="字魂100号-方方先锋体" panose="00000500000000000000" pitchFamily="2" charset="-122"/>
                    <a:sym typeface="字魂59号-创粗黑" panose="00000500000000000000" pitchFamily="2" charset="-122"/>
                  </a:rPr>
                  <a:t>内容</a:t>
                </a:r>
                <a:endParaRPr lang="en-US" altLang="zh-CN" kern="0" dirty="0" smtClean="0">
                  <a:solidFill>
                    <a:prstClr val="black">
                      <a:lumMod val="75000"/>
                      <a:lumOff val="25000"/>
                    </a:prstClr>
                  </a:solidFill>
                  <a:latin typeface="字魂100号-方方先锋体" panose="00000500000000000000" pitchFamily="2" charset="-122"/>
                  <a:ea typeface="字魂100号-方方先锋体" panose="00000500000000000000" pitchFamily="2" charset="-122"/>
                  <a:sym typeface="字魂59号-创粗黑" panose="00000500000000000000" pitchFamily="2" charset="-122"/>
                </a:endParaRPr>
              </a:p>
              <a:p>
                <a:pPr marL="342900" lvl="0" indent="-342900" algn="l">
                  <a:buAutoNum type="arabicPeriod"/>
                  <a:defRPr/>
                </a:pPr>
                <a:r>
                  <a:rPr lang="zh-CN" altLang="en-US" kern="0" dirty="0" smtClean="0">
                    <a:solidFill>
                      <a:prstClr val="black">
                        <a:lumMod val="75000"/>
                        <a:lumOff val="25000"/>
                      </a:prstClr>
                    </a:solidFill>
                    <a:latin typeface="字魂100号-方方先锋体" panose="00000500000000000000" pitchFamily="2" charset="-122"/>
                    <a:ea typeface="字魂100号-方方先锋体" panose="00000500000000000000" pitchFamily="2" charset="-122"/>
                    <a:sym typeface="字魂59号-创粗黑" panose="00000500000000000000" pitchFamily="2" charset="-122"/>
                  </a:rPr>
                  <a:t>各种</a:t>
                </a:r>
                <a:r>
                  <a:rPr lang="zh-CN" altLang="en-US" kern="0" dirty="0">
                    <a:solidFill>
                      <a:prstClr val="black">
                        <a:lumMod val="75000"/>
                        <a:lumOff val="25000"/>
                      </a:prstClr>
                    </a:solidFill>
                    <a:latin typeface="字魂100号-方方先锋体" panose="00000500000000000000" pitchFamily="2" charset="-122"/>
                    <a:ea typeface="字魂100号-方方先锋体" panose="00000500000000000000" pitchFamily="2" charset="-122"/>
                    <a:sym typeface="字魂59号-创粗黑" panose="00000500000000000000" pitchFamily="2" charset="-122"/>
                  </a:rPr>
                  <a:t>预约、补办、申请功能要有明确的接口进行跳转</a:t>
                </a:r>
                <a:endParaRPr kumimoji="0" lang="id-ID" sz="1600" b="0" i="0" u="none" strike="noStrike" kern="0" cap="none" spc="0" normalizeH="0" baseline="0" noProof="0" dirty="0">
                  <a:ln>
                    <a:noFill/>
                  </a:ln>
                  <a:solidFill>
                    <a:prstClr val="black">
                      <a:lumMod val="75000"/>
                      <a:lumOff val="25000"/>
                    </a:prstClr>
                  </a:solidFill>
                  <a:effectLst/>
                  <a:uLnTx/>
                  <a:uFillTx/>
                  <a:latin typeface="字魂100号-方方先锋体" panose="00000500000000000000" pitchFamily="2" charset="-122"/>
                  <a:ea typeface="字魂100号-方方先锋体" panose="00000500000000000000" pitchFamily="2" charset="-122"/>
                  <a:sym typeface="字魂59号-创粗黑" panose="00000500000000000000" pitchFamily="2" charset="-122"/>
                </a:endParaRPr>
              </a:p>
            </p:txBody>
          </p:sp>
        </p:grpSp>
        <p:grpSp>
          <p:nvGrpSpPr>
            <p:cNvPr id="13" name="组合 12">
              <a:extLst>
                <a:ext uri="{FF2B5EF4-FFF2-40B4-BE49-F238E27FC236}">
                  <a16:creationId xmlns="" xmlns:a16="http://schemas.microsoft.com/office/drawing/2014/main" id="{9ABECDC9-0A36-477E-88D2-6A0A9140333E}"/>
                </a:ext>
              </a:extLst>
            </p:cNvPr>
            <p:cNvGrpSpPr/>
            <p:nvPr/>
          </p:nvGrpSpPr>
          <p:grpSpPr>
            <a:xfrm>
              <a:off x="5804891" y="1542092"/>
              <a:ext cx="4958345" cy="3818818"/>
              <a:chOff x="5630231" y="-861983"/>
              <a:chExt cx="4958345" cy="3818818"/>
            </a:xfrm>
          </p:grpSpPr>
          <p:grpSp>
            <p:nvGrpSpPr>
              <p:cNvPr id="15" name="组合 14">
                <a:extLst>
                  <a:ext uri="{FF2B5EF4-FFF2-40B4-BE49-F238E27FC236}">
                    <a16:creationId xmlns="" xmlns:a16="http://schemas.microsoft.com/office/drawing/2014/main" id="{21925722-135D-4426-BCAB-2234F606D8C0}"/>
                  </a:ext>
                </a:extLst>
              </p:cNvPr>
              <p:cNvGrpSpPr/>
              <p:nvPr/>
            </p:nvGrpSpPr>
            <p:grpSpPr>
              <a:xfrm>
                <a:off x="5630231" y="-861983"/>
                <a:ext cx="4958345" cy="3818818"/>
                <a:chOff x="1877538" y="-756951"/>
                <a:chExt cx="4792495" cy="3691085"/>
              </a:xfrm>
            </p:grpSpPr>
            <p:sp>
              <p:nvSpPr>
                <p:cNvPr id="17" name="矩形: 圆角 16">
                  <a:extLst>
                    <a:ext uri="{FF2B5EF4-FFF2-40B4-BE49-F238E27FC236}">
                      <a16:creationId xmlns="" xmlns:a16="http://schemas.microsoft.com/office/drawing/2014/main" id="{4B72C54A-AB05-453A-ADF2-DC154FBC2DAD}"/>
                    </a:ext>
                  </a:extLst>
                </p:cNvPr>
                <p:cNvSpPr/>
                <p:nvPr/>
              </p:nvSpPr>
              <p:spPr>
                <a:xfrm>
                  <a:off x="2063707" y="-547932"/>
                  <a:ext cx="4606326" cy="3482066"/>
                </a:xfrm>
                <a:prstGeom prst="roundRect">
                  <a:avLst>
                    <a:gd name="adj" fmla="val 11163"/>
                  </a:avLst>
                </a:prstGeom>
                <a:solidFill>
                  <a:schemeClr val="bg1"/>
                </a:solidFill>
                <a:ln w="38100">
                  <a:solidFill>
                    <a:srgbClr val="678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a:extLst>
                    <a:ext uri="{FF2B5EF4-FFF2-40B4-BE49-F238E27FC236}">
                      <a16:creationId xmlns="" xmlns:a16="http://schemas.microsoft.com/office/drawing/2014/main" id="{D8D4068D-68F9-47F3-984B-B973B58B8C05}"/>
                    </a:ext>
                  </a:extLst>
                </p:cNvPr>
                <p:cNvSpPr/>
                <p:nvPr/>
              </p:nvSpPr>
              <p:spPr>
                <a:xfrm>
                  <a:off x="1877538" y="-756951"/>
                  <a:ext cx="1946634" cy="485184"/>
                </a:xfrm>
                <a:prstGeom prst="roundRect">
                  <a:avLst>
                    <a:gd name="adj" fmla="val 50000"/>
                  </a:avLst>
                </a:prstGeom>
                <a:solidFill>
                  <a:srgbClr val="678FFF"/>
                </a:solidFill>
                <a:ln w="444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spc="100" dirty="0" smtClean="0">
                      <a:solidFill>
                        <a:schemeClr val="bg1"/>
                      </a:solidFill>
                      <a:latin typeface="字魂100号-方方先锋体" panose="00000500000000000000" pitchFamily="2" charset="-122"/>
                      <a:ea typeface="字魂100号-方方先锋体" panose="00000500000000000000" pitchFamily="2" charset="-122"/>
                      <a:sym typeface="字魂59号-创粗黑" panose="00000500000000000000" pitchFamily="2" charset="-122"/>
                    </a:rPr>
                    <a:t>功能需求</a:t>
                  </a:r>
                  <a:endParaRPr lang="en-US" altLang="zh-CN" sz="2000" spc="100" dirty="0">
                    <a:solidFill>
                      <a:schemeClr val="bg1"/>
                    </a:solidFill>
                    <a:latin typeface="字魂100号-方方先锋体" panose="00000500000000000000" pitchFamily="2" charset="-122"/>
                    <a:ea typeface="字魂100号-方方先锋体" panose="00000500000000000000" pitchFamily="2" charset="-122"/>
                    <a:sym typeface="字魂59号-创粗黑" panose="00000500000000000000" pitchFamily="2" charset="-122"/>
                  </a:endParaRPr>
                </a:p>
              </p:txBody>
            </p:sp>
          </p:grpSp>
          <p:sp>
            <p:nvSpPr>
              <p:cNvPr id="16" name="PA-文本框 42">
                <a:extLst>
                  <a:ext uri="{FF2B5EF4-FFF2-40B4-BE49-F238E27FC236}">
                    <a16:creationId xmlns="" xmlns:a16="http://schemas.microsoft.com/office/drawing/2014/main" id="{1E2C3E40-CB93-4442-A5A9-4961914E403C}"/>
                  </a:ext>
                </a:extLst>
              </p:cNvPr>
              <p:cNvSpPr txBox="1"/>
              <p:nvPr>
                <p:custDataLst>
                  <p:tags r:id="rId1"/>
                </p:custDataLst>
              </p:nvPr>
            </p:nvSpPr>
            <p:spPr>
              <a:xfrm>
                <a:off x="5975015" y="-188148"/>
                <a:ext cx="4613561" cy="2973122"/>
              </a:xfrm>
              <a:prstGeom prst="rect">
                <a:avLst/>
              </a:prstGeom>
            </p:spPr>
            <p:txBody>
              <a:bodyPr wrap="square">
                <a:spAutoFit/>
              </a:bodyPr>
              <a:lstStyle>
                <a:defPPr>
                  <a:defRPr lang="zh-CN"/>
                </a:defPPr>
                <a:lvl1pPr lvl="0" defTabSz="457143">
                  <a:lnSpc>
                    <a:spcPct val="130000"/>
                  </a:lnSpc>
                  <a:defRPr sz="1600" kern="0">
                    <a:solidFill>
                      <a:prstClr val="black">
                        <a:lumMod val="75000"/>
                        <a:lumOff val="25000"/>
                      </a:prstClr>
                    </a:solidFill>
                    <a:latin typeface="字魂100号-方方先锋体" panose="00000500000000000000" pitchFamily="2" charset="-122"/>
                    <a:ea typeface="字魂100号-方方先锋体" panose="00000500000000000000" pitchFamily="2" charset="-122"/>
                    <a:cs typeface="+mn-ea"/>
                  </a:defRPr>
                </a:lvl1pPr>
              </a:lstStyle>
              <a:p>
                <a:r>
                  <a:rPr lang="en-US" altLang="zh-CN" dirty="0" smtClean="0">
                    <a:sym typeface="字魂59号-创粗黑" panose="00000500000000000000" pitchFamily="2" charset="-122"/>
                  </a:rPr>
                  <a:t>7. </a:t>
                </a:r>
                <a:r>
                  <a:rPr lang="zh-CN" altLang="en-US" dirty="0">
                    <a:sym typeface="字魂59号-创粗黑" panose="00000500000000000000" pitchFamily="2" charset="-122"/>
                  </a:rPr>
                  <a:t>论坛和发帖功能，用户可以匿名在论坛上进行发帖和评论 </a:t>
                </a:r>
                <a:endParaRPr lang="en-US" altLang="zh-CN" dirty="0" smtClean="0">
                  <a:sym typeface="字魂59号-创粗黑" panose="00000500000000000000" pitchFamily="2" charset="-122"/>
                </a:endParaRPr>
              </a:p>
              <a:p>
                <a:r>
                  <a:rPr lang="en-US" altLang="zh-CN" dirty="0" smtClean="0">
                    <a:sym typeface="字魂59号-创粗黑" panose="00000500000000000000" pitchFamily="2" charset="-122"/>
                  </a:rPr>
                  <a:t>8.</a:t>
                </a:r>
                <a:r>
                  <a:rPr lang="zh-CN" altLang="en-US" dirty="0" smtClean="0">
                    <a:sym typeface="字魂59号-创粗黑" panose="00000500000000000000" pitchFamily="2" charset="-122"/>
                  </a:rPr>
                  <a:t> 支持</a:t>
                </a:r>
                <a:r>
                  <a:rPr lang="zh-CN" altLang="en-US" dirty="0">
                    <a:sym typeface="字魂59号-创粗黑" panose="00000500000000000000" pitchFamily="2" charset="-122"/>
                  </a:rPr>
                  <a:t>上传照片，视频，文本等 </a:t>
                </a:r>
                <a:endParaRPr lang="en-US" altLang="zh-CN" dirty="0" smtClean="0">
                  <a:sym typeface="字魂59号-创粗黑" panose="00000500000000000000" pitchFamily="2" charset="-122"/>
                </a:endParaRPr>
              </a:p>
              <a:p>
                <a:r>
                  <a:rPr lang="en-US" altLang="zh-CN" dirty="0" smtClean="0">
                    <a:sym typeface="字魂59号-创粗黑" panose="00000500000000000000" pitchFamily="2" charset="-122"/>
                  </a:rPr>
                  <a:t>9.</a:t>
                </a:r>
                <a:r>
                  <a:rPr lang="zh-CN" altLang="en-US" dirty="0" smtClean="0">
                    <a:sym typeface="字魂59号-创粗黑" panose="00000500000000000000" pitchFamily="2" charset="-122"/>
                  </a:rPr>
                  <a:t> 支持</a:t>
                </a:r>
                <a:r>
                  <a:rPr lang="zh-CN" altLang="en-US" dirty="0">
                    <a:sym typeface="字魂59号-创粗黑" panose="00000500000000000000" pitchFamily="2" charset="-122"/>
                  </a:rPr>
                  <a:t>消息提醒，包括私信、评论等 </a:t>
                </a:r>
                <a:endParaRPr lang="en-US" altLang="zh-CN" dirty="0">
                  <a:sym typeface="字魂59号-创粗黑" panose="00000500000000000000" pitchFamily="2" charset="-122"/>
                </a:endParaRPr>
              </a:p>
              <a:p>
                <a:r>
                  <a:rPr lang="en-US" altLang="zh-CN" dirty="0" smtClean="0">
                    <a:sym typeface="字魂59号-创粗黑" panose="00000500000000000000" pitchFamily="2" charset="-122"/>
                  </a:rPr>
                  <a:t>10.</a:t>
                </a:r>
                <a:r>
                  <a:rPr lang="zh-CN" altLang="en-US" dirty="0" smtClean="0">
                    <a:sym typeface="字魂59号-创粗黑" panose="00000500000000000000" pitchFamily="2" charset="-122"/>
                  </a:rPr>
                  <a:t> 支持</a:t>
                </a:r>
                <a:r>
                  <a:rPr lang="zh-CN" altLang="en-US" dirty="0">
                    <a:sym typeface="字魂59号-创粗黑" panose="00000500000000000000" pitchFamily="2" charset="-122"/>
                  </a:rPr>
                  <a:t>通知提醒，包括健康申报、上课提醒 </a:t>
                </a:r>
                <a:endParaRPr lang="en-US" altLang="zh-CN" dirty="0" smtClean="0">
                  <a:sym typeface="字魂59号-创粗黑" panose="00000500000000000000" pitchFamily="2" charset="-122"/>
                </a:endParaRPr>
              </a:p>
              <a:p>
                <a:r>
                  <a:rPr lang="en-US" altLang="zh-CN" dirty="0" smtClean="0">
                    <a:sym typeface="字魂59号-创粗黑" panose="00000500000000000000" pitchFamily="2" charset="-122"/>
                  </a:rPr>
                  <a:t>11. </a:t>
                </a:r>
                <a:r>
                  <a:rPr lang="zh-CN" altLang="en-US" dirty="0">
                    <a:sym typeface="字魂59号-创粗黑" panose="00000500000000000000" pitchFamily="2" charset="-122"/>
                  </a:rPr>
                  <a:t>提供用户反馈功能 </a:t>
                </a:r>
                <a:endParaRPr lang="en-US" altLang="zh-CN" dirty="0" smtClean="0">
                  <a:sym typeface="字魂59号-创粗黑" panose="00000500000000000000" pitchFamily="2" charset="-122"/>
                </a:endParaRPr>
              </a:p>
              <a:p>
                <a:r>
                  <a:rPr lang="en-US" altLang="zh-CN" dirty="0" smtClean="0">
                    <a:sym typeface="字魂59号-创粗黑" panose="00000500000000000000" pitchFamily="2" charset="-122"/>
                  </a:rPr>
                  <a:t>12. </a:t>
                </a:r>
                <a:r>
                  <a:rPr lang="zh-CN" altLang="en-US" dirty="0">
                    <a:sym typeface="字魂59号-创粗黑" panose="00000500000000000000" pitchFamily="2" charset="-122"/>
                  </a:rPr>
                  <a:t>支持地图和导航功能 </a:t>
                </a:r>
                <a:endParaRPr lang="en-US" altLang="zh-CN" dirty="0" smtClean="0">
                  <a:sym typeface="字魂59号-创粗黑" panose="00000500000000000000" pitchFamily="2" charset="-122"/>
                </a:endParaRPr>
              </a:p>
              <a:p>
                <a:r>
                  <a:rPr lang="en-US" altLang="zh-CN" dirty="0" smtClean="0">
                    <a:sym typeface="字魂59号-创粗黑" panose="00000500000000000000" pitchFamily="2" charset="-122"/>
                  </a:rPr>
                  <a:t>13. </a:t>
                </a:r>
                <a:r>
                  <a:rPr lang="zh-CN" altLang="en-US" dirty="0">
                    <a:sym typeface="字魂59号-创粗黑" panose="00000500000000000000" pitchFamily="2" charset="-122"/>
                  </a:rPr>
                  <a:t>提供推荐功能（可选），包括感兴趣话题、公众号的推荐，兴趣筛选等</a:t>
                </a:r>
                <a:endParaRPr lang="id-ID" altLang="zh-CN" dirty="0">
                  <a:sym typeface="字魂59号-创粗黑" panose="00000500000000000000" pitchFamily="2" charset="-122"/>
                </a:endParaRPr>
              </a:p>
            </p:txBody>
          </p:sp>
        </p:grpSp>
      </p:grpSp>
      <p:sp>
        <p:nvSpPr>
          <p:cNvPr id="31" name="文本框 30">
            <a:extLst>
              <a:ext uri="{FF2B5EF4-FFF2-40B4-BE49-F238E27FC236}">
                <a16:creationId xmlns="" xmlns:a16="http://schemas.microsoft.com/office/drawing/2014/main" id="{EB21C69C-C240-4E3F-8346-2FB90956B8A7}"/>
              </a:ext>
            </a:extLst>
          </p:cNvPr>
          <p:cNvSpPr txBox="1"/>
          <p:nvPr/>
        </p:nvSpPr>
        <p:spPr>
          <a:xfrm>
            <a:off x="1757239" y="776544"/>
            <a:ext cx="5514418" cy="584775"/>
          </a:xfrm>
          <a:prstGeom prst="rect">
            <a:avLst/>
          </a:prstGeom>
          <a:noFill/>
          <a:effectLst/>
        </p:spPr>
        <p:txBody>
          <a:bodyPr wrap="square" rtlCol="0">
            <a:spAutoFit/>
          </a:bodyPr>
          <a:lstStyle/>
          <a:p>
            <a:pPr algn="dist"/>
            <a:r>
              <a:rPr lang="zh-CN" altLang="en-US" sz="320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rPr>
              <a:t>调查初步需求：</a:t>
            </a:r>
            <a:r>
              <a:rPr lang="zh-CN" altLang="en-US" sz="3200" dirty="0" smtClean="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rPr>
              <a:t>功能需求</a:t>
            </a:r>
            <a:endParaRPr lang="en-US" altLang="zh-CN" sz="3200" dirty="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endParaRPr>
          </a:p>
        </p:txBody>
      </p:sp>
    </p:spTree>
    <p:extLst>
      <p:ext uri="{BB962C8B-B14F-4D97-AF65-F5344CB8AC3E}">
        <p14:creationId xmlns:p14="http://schemas.microsoft.com/office/powerpoint/2010/main" val="4027116208"/>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 xmlns:a16="http://schemas.microsoft.com/office/drawing/2014/main" id="{0C2DC087-5555-4CAE-8D31-F16E89F4799A}"/>
              </a:ext>
            </a:extLst>
          </p:cNvPr>
          <p:cNvGrpSpPr/>
          <p:nvPr/>
        </p:nvGrpSpPr>
        <p:grpSpPr>
          <a:xfrm>
            <a:off x="2273285" y="1965017"/>
            <a:ext cx="7903192" cy="2366351"/>
            <a:chOff x="2273285" y="1965017"/>
            <a:chExt cx="7903192" cy="2366351"/>
          </a:xfrm>
        </p:grpSpPr>
        <p:sp>
          <p:nvSpPr>
            <p:cNvPr id="3" name="文本框 2">
              <a:extLst>
                <a:ext uri="{FF2B5EF4-FFF2-40B4-BE49-F238E27FC236}">
                  <a16:creationId xmlns="" xmlns:a16="http://schemas.microsoft.com/office/drawing/2014/main" id="{8F17FC21-19B0-4652-9D86-09AC34FC2EA9}"/>
                </a:ext>
              </a:extLst>
            </p:cNvPr>
            <p:cNvSpPr txBox="1"/>
            <p:nvPr/>
          </p:nvSpPr>
          <p:spPr>
            <a:xfrm>
              <a:off x="4742215" y="2211238"/>
              <a:ext cx="5434262" cy="1323439"/>
            </a:xfrm>
            <a:prstGeom prst="rect">
              <a:avLst/>
            </a:prstGeom>
            <a:noFill/>
            <a:effectLst/>
          </p:spPr>
          <p:txBody>
            <a:bodyPr wrap="square" rtlCol="0">
              <a:spAutoFit/>
            </a:bodyPr>
            <a:lstStyle/>
            <a:p>
              <a:pPr algn="dist"/>
              <a:r>
                <a:rPr lang="zh-CN" altLang="en-US" sz="8000" b="1" dirty="0" smtClean="0">
                  <a:ln w="25400">
                    <a:noFill/>
                  </a:ln>
                  <a:solidFill>
                    <a:schemeClr val="bg1"/>
                  </a:solidFill>
                  <a:latin typeface="字魂100号-方方先锋体" panose="00000500000000000000" pitchFamily="2" charset="-122"/>
                  <a:ea typeface="字魂100号-方方先锋体" panose="00000500000000000000" pitchFamily="2" charset="-122"/>
                </a:rPr>
                <a:t>项目章程</a:t>
              </a:r>
              <a:endParaRPr lang="en-US" altLang="zh-CN" sz="8000" b="1" dirty="0">
                <a:ln w="25400">
                  <a:noFill/>
                </a:ln>
                <a:solidFill>
                  <a:schemeClr val="bg1"/>
                </a:solidFill>
                <a:latin typeface="字魂100号-方方先锋体" panose="00000500000000000000" pitchFamily="2" charset="-122"/>
                <a:ea typeface="字魂100号-方方先锋体" panose="00000500000000000000" pitchFamily="2" charset="-122"/>
              </a:endParaRPr>
            </a:p>
          </p:txBody>
        </p:sp>
        <p:grpSp>
          <p:nvGrpSpPr>
            <p:cNvPr id="6" name="组合 5">
              <a:extLst>
                <a:ext uri="{FF2B5EF4-FFF2-40B4-BE49-F238E27FC236}">
                  <a16:creationId xmlns="" xmlns:a16="http://schemas.microsoft.com/office/drawing/2014/main" id="{37EB0E9A-2597-4E4F-9D03-A77456156025}"/>
                </a:ext>
              </a:extLst>
            </p:cNvPr>
            <p:cNvGrpSpPr/>
            <p:nvPr/>
          </p:nvGrpSpPr>
          <p:grpSpPr>
            <a:xfrm>
              <a:off x="2273285" y="1965017"/>
              <a:ext cx="1786467" cy="1938992"/>
              <a:chOff x="1846862" y="2171069"/>
              <a:chExt cx="1786467" cy="1938992"/>
            </a:xfrm>
          </p:grpSpPr>
          <p:sp>
            <p:nvSpPr>
              <p:cNvPr id="7" name="文本框 6">
                <a:extLst>
                  <a:ext uri="{FF2B5EF4-FFF2-40B4-BE49-F238E27FC236}">
                    <a16:creationId xmlns="" xmlns:a16="http://schemas.microsoft.com/office/drawing/2014/main" id="{2F49D65D-5033-478B-98C4-2CD05AA4B512}"/>
                  </a:ext>
                </a:extLst>
              </p:cNvPr>
              <p:cNvSpPr txBox="1"/>
              <p:nvPr/>
            </p:nvSpPr>
            <p:spPr>
              <a:xfrm>
                <a:off x="1963760" y="2171069"/>
                <a:ext cx="1662635" cy="1569660"/>
              </a:xfrm>
              <a:prstGeom prst="rect">
                <a:avLst/>
              </a:prstGeom>
              <a:noFill/>
              <a:effectLst/>
            </p:spPr>
            <p:txBody>
              <a:bodyPr wrap="none" rtlCol="0">
                <a:spAutoFit/>
              </a:bodyPr>
              <a:lstStyle/>
              <a:p>
                <a:r>
                  <a:rPr lang="en-US" altLang="zh-CN" sz="9600" dirty="0">
                    <a:ln w="25400">
                      <a:noFill/>
                    </a:ln>
                    <a:solidFill>
                      <a:schemeClr val="bg1"/>
                    </a:solidFill>
                    <a:latin typeface="字魂100号-方方先锋体" panose="00000500000000000000" pitchFamily="2" charset="-122"/>
                    <a:ea typeface="字魂100号-方方先锋体" panose="00000500000000000000" pitchFamily="2" charset="-122"/>
                  </a:rPr>
                  <a:t>01</a:t>
                </a:r>
              </a:p>
            </p:txBody>
          </p:sp>
          <p:sp>
            <p:nvSpPr>
              <p:cNvPr id="8" name="文本框 7">
                <a:extLst>
                  <a:ext uri="{FF2B5EF4-FFF2-40B4-BE49-F238E27FC236}">
                    <a16:creationId xmlns="" xmlns:a16="http://schemas.microsoft.com/office/drawing/2014/main" id="{32BFAAE0-C954-4305-BE04-F69553A9788D}"/>
                  </a:ext>
                </a:extLst>
              </p:cNvPr>
              <p:cNvSpPr txBox="1"/>
              <p:nvPr/>
            </p:nvSpPr>
            <p:spPr>
              <a:xfrm>
                <a:off x="1846862" y="3740729"/>
                <a:ext cx="1786467" cy="369332"/>
              </a:xfrm>
              <a:prstGeom prst="rect">
                <a:avLst/>
              </a:prstGeom>
              <a:noFill/>
              <a:effectLst/>
            </p:spPr>
            <p:txBody>
              <a:bodyPr wrap="square" rtlCol="0">
                <a:spAutoFit/>
              </a:bodyPr>
              <a:lstStyle/>
              <a:p>
                <a:pPr algn="dist"/>
                <a:r>
                  <a:rPr lang="en-US" altLang="zh-CN" dirty="0">
                    <a:ln w="25400">
                      <a:noFill/>
                    </a:ln>
                    <a:solidFill>
                      <a:schemeClr val="bg1"/>
                    </a:solidFill>
                    <a:latin typeface="字魂100号-方方先锋体" panose="00000500000000000000" pitchFamily="2" charset="-122"/>
                    <a:ea typeface="字魂100号-方方先锋体" panose="00000500000000000000" pitchFamily="2" charset="-122"/>
                  </a:rPr>
                  <a:t>PART ONE</a:t>
                </a:r>
              </a:p>
            </p:txBody>
          </p:sp>
        </p:grpSp>
        <p:cxnSp>
          <p:nvCxnSpPr>
            <p:cNvPr id="9" name="直接连接符 8">
              <a:extLst>
                <a:ext uri="{FF2B5EF4-FFF2-40B4-BE49-F238E27FC236}">
                  <a16:creationId xmlns="" xmlns:a16="http://schemas.microsoft.com/office/drawing/2014/main" id="{205E175B-1D32-4113-A947-E85C3DCDE59D}"/>
                </a:ext>
              </a:extLst>
            </p:cNvPr>
            <p:cNvCxnSpPr>
              <a:cxnSpLocks/>
            </p:cNvCxnSpPr>
            <p:nvPr/>
          </p:nvCxnSpPr>
          <p:spPr>
            <a:xfrm>
              <a:off x="4400983" y="2092148"/>
              <a:ext cx="0" cy="2239220"/>
            </a:xfrm>
            <a:prstGeom prst="line">
              <a:avLst/>
            </a:prstGeom>
            <a:ln w="254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5230008"/>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 xmlns:a16="http://schemas.microsoft.com/office/drawing/2014/main" id="{EB21C69C-C240-4E3F-8346-2FB90956B8A7}"/>
              </a:ext>
            </a:extLst>
          </p:cNvPr>
          <p:cNvSpPr txBox="1"/>
          <p:nvPr/>
        </p:nvSpPr>
        <p:spPr>
          <a:xfrm>
            <a:off x="1757239" y="776544"/>
            <a:ext cx="5913652" cy="584775"/>
          </a:xfrm>
          <a:prstGeom prst="rect">
            <a:avLst/>
          </a:prstGeom>
          <a:noFill/>
          <a:effectLst/>
        </p:spPr>
        <p:txBody>
          <a:bodyPr wrap="square" rtlCol="0">
            <a:spAutoFit/>
          </a:bodyPr>
          <a:lstStyle/>
          <a:p>
            <a:pPr algn="dist"/>
            <a:r>
              <a:rPr lang="zh-CN" altLang="en-US" sz="3200" dirty="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rPr>
              <a:t>调查初步需求：</a:t>
            </a:r>
            <a:r>
              <a:rPr lang="zh-CN" altLang="en-US" sz="3200" dirty="0" smtClean="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rPr>
              <a:t>非功能</a:t>
            </a:r>
            <a:r>
              <a:rPr lang="zh-CN" altLang="en-US" sz="3200" dirty="0" smtClean="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rPr>
              <a:t>需求</a:t>
            </a:r>
            <a:endParaRPr lang="en-US" altLang="zh-CN" sz="3200" dirty="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endParaRPr>
          </a:p>
        </p:txBody>
      </p:sp>
      <p:pic>
        <p:nvPicPr>
          <p:cNvPr id="45" name="图片占位符 6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5400000">
            <a:off x="8058716" y="1492869"/>
            <a:ext cx="3628976" cy="3628976"/>
          </a:xfrm>
          <a:custGeom>
            <a:avLst/>
            <a:gdLst>
              <a:gd name="connsiteX0" fmla="*/ 0 w 3310004"/>
              <a:gd name="connsiteY0" fmla="*/ 0 h 4194173"/>
              <a:gd name="connsiteX1" fmla="*/ 3310004 w 3310004"/>
              <a:gd name="connsiteY1" fmla="*/ 0 h 4194173"/>
              <a:gd name="connsiteX2" fmla="*/ 3310004 w 3310004"/>
              <a:gd name="connsiteY2" fmla="*/ 4194173 h 4194173"/>
              <a:gd name="connsiteX3" fmla="*/ 0 w 3310004"/>
              <a:gd name="connsiteY3" fmla="*/ 4194173 h 4194173"/>
            </a:gdLst>
            <a:ahLst/>
            <a:cxnLst>
              <a:cxn ang="0">
                <a:pos x="connsiteX0" y="connsiteY0"/>
              </a:cxn>
              <a:cxn ang="0">
                <a:pos x="connsiteX1" y="connsiteY1"/>
              </a:cxn>
              <a:cxn ang="0">
                <a:pos x="connsiteX2" y="connsiteY2"/>
              </a:cxn>
              <a:cxn ang="0">
                <a:pos x="connsiteX3" y="connsiteY3"/>
              </a:cxn>
            </a:cxnLst>
            <a:rect l="l" t="t" r="r" b="b"/>
            <a:pathLst>
              <a:path w="3310004" h="4194173">
                <a:moveTo>
                  <a:pt x="0" y="0"/>
                </a:moveTo>
                <a:lnTo>
                  <a:pt x="3310004" y="0"/>
                </a:lnTo>
                <a:lnTo>
                  <a:pt x="3310004" y="4194173"/>
                </a:lnTo>
                <a:lnTo>
                  <a:pt x="0" y="4194173"/>
                </a:lnTo>
                <a:close/>
              </a:path>
            </a:pathLst>
          </a:custGeom>
        </p:spPr>
      </p:pic>
      <p:grpSp>
        <p:nvGrpSpPr>
          <p:cNvPr id="88" name="组合 43"/>
          <p:cNvGrpSpPr/>
          <p:nvPr/>
        </p:nvGrpSpPr>
        <p:grpSpPr>
          <a:xfrm>
            <a:off x="1757239" y="1795881"/>
            <a:ext cx="6632018" cy="3022952"/>
            <a:chOff x="704671" y="1768483"/>
            <a:chExt cx="8842690" cy="4030598"/>
          </a:xfrm>
        </p:grpSpPr>
        <p:sp>
          <p:nvSpPr>
            <p:cNvPr id="89" name="矩形 88"/>
            <p:cNvSpPr/>
            <p:nvPr/>
          </p:nvSpPr>
          <p:spPr>
            <a:xfrm>
              <a:off x="704671" y="1768483"/>
              <a:ext cx="8842690" cy="40305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椭圆 89"/>
            <p:cNvSpPr/>
            <p:nvPr/>
          </p:nvSpPr>
          <p:spPr>
            <a:xfrm>
              <a:off x="943504" y="2383582"/>
              <a:ext cx="1194791" cy="1194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91" name="组合 51"/>
            <p:cNvGrpSpPr/>
            <p:nvPr/>
          </p:nvGrpSpPr>
          <p:grpSpPr>
            <a:xfrm>
              <a:off x="2418679" y="1768483"/>
              <a:ext cx="6893202" cy="3880862"/>
              <a:chOff x="1477677" y="4525711"/>
              <a:chExt cx="6893202" cy="3880862"/>
            </a:xfrm>
          </p:grpSpPr>
          <p:sp>
            <p:nvSpPr>
              <p:cNvPr id="93" name="矩形 92"/>
              <p:cNvSpPr/>
              <p:nvPr/>
            </p:nvSpPr>
            <p:spPr>
              <a:xfrm>
                <a:off x="1478085" y="5140810"/>
                <a:ext cx="6892794" cy="3265763"/>
              </a:xfrm>
              <a:prstGeom prst="rect">
                <a:avLst/>
              </a:prstGeom>
            </p:spPr>
            <p:txBody>
              <a:bodyPr wrap="square">
                <a:spAutoFit/>
              </a:bodyPr>
              <a:lstStyle/>
              <a:p>
                <a:pPr>
                  <a:lnSpc>
                    <a:spcPct val="120000"/>
                  </a:lnSpc>
                  <a:spcAft>
                    <a:spcPts val="600"/>
                  </a:spcAft>
                </a:pPr>
                <a:r>
                  <a:rPr lang="en-US" altLang="zh-CN" sz="1600" b="1" dirty="0" smtClean="0">
                    <a:solidFill>
                      <a:schemeClr val="tx1">
                        <a:lumMod val="50000"/>
                        <a:lumOff val="50000"/>
                      </a:schemeClr>
                    </a:solidFill>
                    <a:cs typeface="+mn-ea"/>
                    <a:sym typeface="+mn-lt"/>
                  </a:rPr>
                  <a:t>1</a:t>
                </a:r>
                <a:r>
                  <a:rPr lang="en-US" altLang="zh-CN" sz="1600" b="1" dirty="0">
                    <a:solidFill>
                      <a:schemeClr val="tx1">
                        <a:lumMod val="50000"/>
                        <a:lumOff val="50000"/>
                      </a:schemeClr>
                    </a:solidFill>
                    <a:cs typeface="+mn-ea"/>
                    <a:sym typeface="+mn-lt"/>
                  </a:rPr>
                  <a:t>. </a:t>
                </a:r>
                <a:r>
                  <a:rPr lang="zh-CN" altLang="en-US" sz="1600" b="1" dirty="0">
                    <a:solidFill>
                      <a:schemeClr val="tx1">
                        <a:lumMod val="50000"/>
                        <a:lumOff val="50000"/>
                      </a:schemeClr>
                    </a:solidFill>
                    <a:cs typeface="+mn-ea"/>
                    <a:sym typeface="+mn-lt"/>
                  </a:rPr>
                  <a:t>支持至少</a:t>
                </a:r>
                <a:r>
                  <a:rPr lang="en-US" altLang="zh-CN" sz="1600" b="1" dirty="0">
                    <a:solidFill>
                      <a:schemeClr val="tx1">
                        <a:lumMod val="50000"/>
                        <a:lumOff val="50000"/>
                      </a:schemeClr>
                    </a:solidFill>
                    <a:cs typeface="+mn-ea"/>
                    <a:sym typeface="+mn-lt"/>
                  </a:rPr>
                  <a:t>500</a:t>
                </a:r>
                <a:r>
                  <a:rPr lang="zh-CN" altLang="en-US" sz="1600" b="1" dirty="0">
                    <a:solidFill>
                      <a:schemeClr val="tx1">
                        <a:lumMod val="50000"/>
                        <a:lumOff val="50000"/>
                      </a:schemeClr>
                    </a:solidFill>
                    <a:cs typeface="+mn-ea"/>
                    <a:sym typeface="+mn-lt"/>
                  </a:rPr>
                  <a:t>人同时在线	  </a:t>
                </a:r>
                <a:endParaRPr lang="en-US" altLang="zh-CN" sz="1600" b="1" dirty="0" smtClean="0">
                  <a:solidFill>
                    <a:schemeClr val="tx1">
                      <a:lumMod val="50000"/>
                      <a:lumOff val="50000"/>
                    </a:schemeClr>
                  </a:solidFill>
                  <a:cs typeface="+mn-ea"/>
                  <a:sym typeface="+mn-lt"/>
                </a:endParaRPr>
              </a:p>
              <a:p>
                <a:pPr>
                  <a:lnSpc>
                    <a:spcPct val="120000"/>
                  </a:lnSpc>
                  <a:spcAft>
                    <a:spcPts val="600"/>
                  </a:spcAft>
                </a:pPr>
                <a:r>
                  <a:rPr lang="en-US" altLang="zh-CN" sz="1600" b="1" dirty="0" smtClean="0">
                    <a:solidFill>
                      <a:schemeClr val="tx1">
                        <a:lumMod val="50000"/>
                        <a:lumOff val="50000"/>
                      </a:schemeClr>
                    </a:solidFill>
                    <a:cs typeface="+mn-ea"/>
                    <a:sym typeface="+mn-lt"/>
                  </a:rPr>
                  <a:t>2</a:t>
                </a:r>
                <a:r>
                  <a:rPr lang="en-US" altLang="zh-CN" sz="1600" b="1" dirty="0">
                    <a:solidFill>
                      <a:schemeClr val="tx1">
                        <a:lumMod val="50000"/>
                        <a:lumOff val="50000"/>
                      </a:schemeClr>
                    </a:solidFill>
                    <a:cs typeface="+mn-ea"/>
                    <a:sym typeface="+mn-lt"/>
                  </a:rPr>
                  <a:t>. 500</a:t>
                </a:r>
                <a:r>
                  <a:rPr lang="zh-CN" altLang="en-US" sz="1600" b="1" dirty="0">
                    <a:solidFill>
                      <a:schemeClr val="tx1">
                        <a:lumMod val="50000"/>
                        <a:lumOff val="50000"/>
                      </a:schemeClr>
                    </a:solidFill>
                    <a:cs typeface="+mn-ea"/>
                    <a:sym typeface="+mn-lt"/>
                  </a:rPr>
                  <a:t>人以内，在校园网条件下页面加载时间不超过</a:t>
                </a:r>
                <a:r>
                  <a:rPr lang="en-US" altLang="zh-CN" sz="1600" b="1" dirty="0">
                    <a:solidFill>
                      <a:schemeClr val="tx1">
                        <a:lumMod val="50000"/>
                        <a:lumOff val="50000"/>
                      </a:schemeClr>
                    </a:solidFill>
                    <a:cs typeface="+mn-ea"/>
                    <a:sym typeface="+mn-lt"/>
                  </a:rPr>
                  <a:t>1</a:t>
                </a:r>
                <a:r>
                  <a:rPr lang="zh-CN" altLang="en-US" sz="1600" b="1" dirty="0">
                    <a:solidFill>
                      <a:schemeClr val="tx1">
                        <a:lumMod val="50000"/>
                        <a:lumOff val="50000"/>
                      </a:schemeClr>
                    </a:solidFill>
                    <a:cs typeface="+mn-ea"/>
                    <a:sym typeface="+mn-lt"/>
                  </a:rPr>
                  <a:t>秒，</a:t>
                </a:r>
                <a:r>
                  <a:rPr lang="en-US" altLang="zh-CN" sz="1600" b="1" dirty="0">
                    <a:solidFill>
                      <a:schemeClr val="tx1">
                        <a:lumMod val="50000"/>
                        <a:lumOff val="50000"/>
                      </a:schemeClr>
                    </a:solidFill>
                    <a:cs typeface="+mn-ea"/>
                    <a:sym typeface="+mn-lt"/>
                  </a:rPr>
                  <a:t>500</a:t>
                </a:r>
                <a:r>
                  <a:rPr lang="zh-CN" altLang="en-US" sz="1600" b="1" dirty="0">
                    <a:solidFill>
                      <a:schemeClr val="tx1">
                        <a:lumMod val="50000"/>
                        <a:lumOff val="50000"/>
                      </a:schemeClr>
                    </a:solidFill>
                    <a:cs typeface="+mn-ea"/>
                    <a:sym typeface="+mn-lt"/>
                  </a:rPr>
                  <a:t>人以上页面加载时间不超过</a:t>
                </a:r>
                <a:r>
                  <a:rPr lang="en-US" altLang="zh-CN" sz="1600" b="1" dirty="0">
                    <a:solidFill>
                      <a:schemeClr val="tx1">
                        <a:lumMod val="50000"/>
                        <a:lumOff val="50000"/>
                      </a:schemeClr>
                    </a:solidFill>
                    <a:cs typeface="+mn-ea"/>
                    <a:sym typeface="+mn-lt"/>
                  </a:rPr>
                  <a:t>3</a:t>
                </a:r>
                <a:r>
                  <a:rPr lang="zh-CN" altLang="en-US" sz="1600" b="1" dirty="0">
                    <a:solidFill>
                      <a:schemeClr val="tx1">
                        <a:lumMod val="50000"/>
                        <a:lumOff val="50000"/>
                      </a:schemeClr>
                    </a:solidFill>
                    <a:cs typeface="+mn-ea"/>
                    <a:sym typeface="+mn-lt"/>
                  </a:rPr>
                  <a:t>秒	 </a:t>
                </a:r>
                <a:endParaRPr lang="en-US" altLang="zh-CN" sz="1600" b="1" dirty="0" smtClean="0">
                  <a:solidFill>
                    <a:schemeClr val="tx1">
                      <a:lumMod val="50000"/>
                      <a:lumOff val="50000"/>
                    </a:schemeClr>
                  </a:solidFill>
                  <a:cs typeface="+mn-ea"/>
                  <a:sym typeface="+mn-lt"/>
                </a:endParaRPr>
              </a:p>
              <a:p>
                <a:pPr>
                  <a:lnSpc>
                    <a:spcPct val="120000"/>
                  </a:lnSpc>
                  <a:spcAft>
                    <a:spcPts val="600"/>
                  </a:spcAft>
                </a:pPr>
                <a:r>
                  <a:rPr lang="en-US" altLang="zh-CN" sz="1600" b="1" dirty="0" smtClean="0">
                    <a:solidFill>
                      <a:schemeClr val="tx1">
                        <a:lumMod val="50000"/>
                        <a:lumOff val="50000"/>
                      </a:schemeClr>
                    </a:solidFill>
                    <a:cs typeface="+mn-ea"/>
                    <a:sym typeface="+mn-lt"/>
                  </a:rPr>
                  <a:t>3</a:t>
                </a:r>
                <a:r>
                  <a:rPr lang="en-US" altLang="zh-CN" sz="1600" b="1" dirty="0">
                    <a:solidFill>
                      <a:schemeClr val="tx1">
                        <a:lumMod val="50000"/>
                        <a:lumOff val="50000"/>
                      </a:schemeClr>
                    </a:solidFill>
                    <a:cs typeface="+mn-ea"/>
                    <a:sym typeface="+mn-lt"/>
                  </a:rPr>
                  <a:t>. </a:t>
                </a:r>
                <a:r>
                  <a:rPr lang="zh-CN" altLang="en-US" sz="1600" b="1" dirty="0">
                    <a:solidFill>
                      <a:schemeClr val="tx1">
                        <a:lumMod val="50000"/>
                        <a:lumOff val="50000"/>
                      </a:schemeClr>
                    </a:solidFill>
                    <a:cs typeface="+mn-ea"/>
                    <a:sym typeface="+mn-lt"/>
                  </a:rPr>
                  <a:t>用户操作过程中不出现闪退、黑屏等问题	  </a:t>
                </a:r>
                <a:endParaRPr lang="en-US" altLang="zh-CN" sz="1600" b="1" dirty="0" smtClean="0">
                  <a:solidFill>
                    <a:schemeClr val="tx1">
                      <a:lumMod val="50000"/>
                      <a:lumOff val="50000"/>
                    </a:schemeClr>
                  </a:solidFill>
                  <a:cs typeface="+mn-ea"/>
                  <a:sym typeface="+mn-lt"/>
                </a:endParaRPr>
              </a:p>
              <a:p>
                <a:pPr>
                  <a:lnSpc>
                    <a:spcPct val="120000"/>
                  </a:lnSpc>
                  <a:spcAft>
                    <a:spcPts val="600"/>
                  </a:spcAft>
                </a:pPr>
                <a:r>
                  <a:rPr lang="en-US" altLang="zh-CN" sz="1600" b="1" dirty="0" smtClean="0">
                    <a:solidFill>
                      <a:schemeClr val="tx1">
                        <a:lumMod val="50000"/>
                        <a:lumOff val="50000"/>
                      </a:schemeClr>
                    </a:solidFill>
                    <a:cs typeface="+mn-ea"/>
                    <a:sym typeface="+mn-lt"/>
                  </a:rPr>
                  <a:t>4</a:t>
                </a:r>
                <a:r>
                  <a:rPr lang="en-US" altLang="zh-CN" sz="1600" b="1" dirty="0">
                    <a:solidFill>
                      <a:schemeClr val="tx1">
                        <a:lumMod val="50000"/>
                        <a:lumOff val="50000"/>
                      </a:schemeClr>
                    </a:solidFill>
                    <a:cs typeface="+mn-ea"/>
                    <a:sym typeface="+mn-lt"/>
                  </a:rPr>
                  <a:t>. Android</a:t>
                </a:r>
                <a:r>
                  <a:rPr lang="zh-CN" altLang="en-US" sz="1600" b="1" dirty="0">
                    <a:solidFill>
                      <a:schemeClr val="tx1">
                        <a:lumMod val="50000"/>
                        <a:lumOff val="50000"/>
                      </a:schemeClr>
                    </a:solidFill>
                    <a:cs typeface="+mn-ea"/>
                    <a:sym typeface="+mn-lt"/>
                  </a:rPr>
                  <a:t>系统和</a:t>
                </a:r>
                <a:r>
                  <a:rPr lang="en-US" altLang="zh-CN" sz="1600" b="1" dirty="0">
                    <a:solidFill>
                      <a:schemeClr val="tx1">
                        <a:lumMod val="50000"/>
                        <a:lumOff val="50000"/>
                      </a:schemeClr>
                    </a:solidFill>
                    <a:cs typeface="+mn-ea"/>
                    <a:sym typeface="+mn-lt"/>
                  </a:rPr>
                  <a:t>iOS</a:t>
                </a:r>
                <a:r>
                  <a:rPr lang="zh-CN" altLang="en-US" sz="1600" b="1" dirty="0">
                    <a:solidFill>
                      <a:schemeClr val="tx1">
                        <a:lumMod val="50000"/>
                        <a:lumOff val="50000"/>
                      </a:schemeClr>
                    </a:solidFill>
                    <a:cs typeface="+mn-ea"/>
                    <a:sym typeface="+mn-lt"/>
                  </a:rPr>
                  <a:t>系统上显示的每个页面内容</a:t>
                </a:r>
                <a:r>
                  <a:rPr lang="en-US" altLang="zh-CN" sz="1600" b="1" dirty="0">
                    <a:solidFill>
                      <a:schemeClr val="tx1">
                        <a:lumMod val="50000"/>
                        <a:lumOff val="50000"/>
                      </a:schemeClr>
                    </a:solidFill>
                    <a:cs typeface="+mn-ea"/>
                    <a:sym typeface="+mn-lt"/>
                  </a:rPr>
                  <a:t>,</a:t>
                </a:r>
                <a:r>
                  <a:rPr lang="zh-CN" altLang="en-US" sz="1600" b="1" dirty="0">
                    <a:solidFill>
                      <a:schemeClr val="tx1">
                        <a:lumMod val="50000"/>
                        <a:lumOff val="50000"/>
                      </a:schemeClr>
                    </a:solidFill>
                    <a:cs typeface="+mn-ea"/>
                    <a:sym typeface="+mn-lt"/>
                  </a:rPr>
                  <a:t>布局</a:t>
                </a:r>
                <a:r>
                  <a:rPr lang="en-US" altLang="zh-CN" sz="1600" b="1" dirty="0">
                    <a:solidFill>
                      <a:schemeClr val="tx1">
                        <a:lumMod val="50000"/>
                        <a:lumOff val="50000"/>
                      </a:schemeClr>
                    </a:solidFill>
                    <a:cs typeface="+mn-ea"/>
                    <a:sym typeface="+mn-lt"/>
                  </a:rPr>
                  <a:t>,</a:t>
                </a:r>
                <a:r>
                  <a:rPr lang="zh-CN" altLang="en-US" sz="1600" b="1" dirty="0" smtClean="0">
                    <a:solidFill>
                      <a:schemeClr val="tx1">
                        <a:lumMod val="50000"/>
                        <a:lumOff val="50000"/>
                      </a:schemeClr>
                    </a:solidFill>
                    <a:cs typeface="+mn-ea"/>
                    <a:sym typeface="+mn-lt"/>
                  </a:rPr>
                  <a:t>格式一致</a:t>
                </a:r>
                <a:r>
                  <a:rPr lang="zh-CN" altLang="en-US" sz="1600" b="1" dirty="0">
                    <a:solidFill>
                      <a:schemeClr val="tx1">
                        <a:lumMod val="50000"/>
                        <a:lumOff val="50000"/>
                      </a:schemeClr>
                    </a:solidFill>
                    <a:cs typeface="+mn-ea"/>
                    <a:sym typeface="+mn-lt"/>
                  </a:rPr>
                  <a:t>	  </a:t>
                </a:r>
                <a:endParaRPr lang="en-US" altLang="zh-CN" sz="1600" b="1" dirty="0" smtClean="0">
                  <a:solidFill>
                    <a:schemeClr val="tx1">
                      <a:lumMod val="50000"/>
                      <a:lumOff val="50000"/>
                    </a:schemeClr>
                  </a:solidFill>
                  <a:cs typeface="+mn-ea"/>
                  <a:sym typeface="+mn-lt"/>
                </a:endParaRPr>
              </a:p>
              <a:p>
                <a:pPr>
                  <a:lnSpc>
                    <a:spcPct val="120000"/>
                  </a:lnSpc>
                  <a:spcAft>
                    <a:spcPts val="600"/>
                  </a:spcAft>
                </a:pPr>
                <a:r>
                  <a:rPr lang="en-US" altLang="zh-CN" sz="1600" b="1" dirty="0" smtClean="0">
                    <a:solidFill>
                      <a:schemeClr val="tx1">
                        <a:lumMod val="50000"/>
                        <a:lumOff val="50000"/>
                      </a:schemeClr>
                    </a:solidFill>
                    <a:cs typeface="+mn-ea"/>
                    <a:sym typeface="+mn-lt"/>
                  </a:rPr>
                  <a:t>5</a:t>
                </a:r>
                <a:r>
                  <a:rPr lang="en-US" altLang="zh-CN" sz="1600" b="1" dirty="0">
                    <a:solidFill>
                      <a:schemeClr val="tx1">
                        <a:lumMod val="50000"/>
                        <a:lumOff val="50000"/>
                      </a:schemeClr>
                    </a:solidFill>
                    <a:cs typeface="+mn-ea"/>
                    <a:sym typeface="+mn-lt"/>
                  </a:rPr>
                  <a:t>. </a:t>
                </a:r>
                <a:r>
                  <a:rPr lang="zh-CN" altLang="en-US" sz="1600" b="1" dirty="0">
                    <a:solidFill>
                      <a:schemeClr val="tx1">
                        <a:lumMod val="50000"/>
                        <a:lumOff val="50000"/>
                      </a:schemeClr>
                    </a:solidFill>
                    <a:cs typeface="+mn-ea"/>
                    <a:sym typeface="+mn-lt"/>
                  </a:rPr>
                  <a:t>适配各个型号的手机屏幕</a:t>
                </a:r>
                <a:endParaRPr lang="zh-CN" altLang="en-US" sz="1600" b="1" dirty="0">
                  <a:solidFill>
                    <a:schemeClr val="tx1">
                      <a:lumMod val="50000"/>
                      <a:lumOff val="50000"/>
                    </a:schemeClr>
                  </a:solidFill>
                  <a:cs typeface="+mn-ea"/>
                  <a:sym typeface="+mn-lt"/>
                </a:endParaRPr>
              </a:p>
            </p:txBody>
          </p:sp>
          <p:sp>
            <p:nvSpPr>
              <p:cNvPr id="94" name="矩形 93"/>
              <p:cNvSpPr/>
              <p:nvPr/>
            </p:nvSpPr>
            <p:spPr>
              <a:xfrm>
                <a:off x="1477677" y="4525711"/>
                <a:ext cx="2228426" cy="537754"/>
              </a:xfrm>
              <a:prstGeom prst="rect">
                <a:avLst/>
              </a:prstGeom>
            </p:spPr>
            <p:txBody>
              <a:bodyPr wrap="square">
                <a:spAutoFit/>
              </a:bodyPr>
              <a:lstStyle/>
              <a:p>
                <a:pPr>
                  <a:lnSpc>
                    <a:spcPct val="120000"/>
                  </a:lnSpc>
                </a:pPr>
                <a:r>
                  <a:rPr lang="zh-CN" altLang="en-US" b="1" dirty="0" smtClean="0">
                    <a:solidFill>
                      <a:srgbClr val="53585F"/>
                    </a:solidFill>
                    <a:cs typeface="+mn-ea"/>
                    <a:sym typeface="+mn-lt"/>
                  </a:rPr>
                  <a:t>性能要求</a:t>
                </a:r>
                <a:endParaRPr lang="zh-CN" altLang="en-US" b="1" dirty="0">
                  <a:solidFill>
                    <a:srgbClr val="53585F"/>
                  </a:solidFill>
                  <a:cs typeface="+mn-ea"/>
                  <a:sym typeface="+mn-lt"/>
                </a:endParaRPr>
              </a:p>
            </p:txBody>
          </p:sp>
        </p:grpSp>
        <p:sp>
          <p:nvSpPr>
            <p:cNvPr id="92" name="椭圆 70"/>
            <p:cNvSpPr/>
            <p:nvPr/>
          </p:nvSpPr>
          <p:spPr>
            <a:xfrm>
              <a:off x="1243116" y="2676257"/>
              <a:ext cx="614259" cy="563893"/>
            </a:xfrm>
            <a:custGeom>
              <a:avLst/>
              <a:gdLst>
                <a:gd name="connsiteX0" fmla="*/ 117399 w 337212"/>
                <a:gd name="connsiteY0" fmla="*/ 192088 h 309563"/>
                <a:gd name="connsiteX1" fmla="*/ 130099 w 337212"/>
                <a:gd name="connsiteY1" fmla="*/ 196036 h 309563"/>
                <a:gd name="connsiteX2" fmla="*/ 130099 w 337212"/>
                <a:gd name="connsiteY2" fmla="*/ 278941 h 309563"/>
                <a:gd name="connsiteX3" fmla="*/ 117399 w 337212"/>
                <a:gd name="connsiteY3" fmla="*/ 292101 h 309563"/>
                <a:gd name="connsiteX4" fmla="*/ 176137 w 337212"/>
                <a:gd name="connsiteY4" fmla="*/ 187325 h 309563"/>
                <a:gd name="connsiteX5" fmla="*/ 187250 w 337212"/>
                <a:gd name="connsiteY5" fmla="*/ 191271 h 309563"/>
                <a:gd name="connsiteX6" fmla="*/ 187250 w 337212"/>
                <a:gd name="connsiteY6" fmla="*/ 267562 h 309563"/>
                <a:gd name="connsiteX7" fmla="*/ 176137 w 337212"/>
                <a:gd name="connsiteY7" fmla="*/ 279400 h 309563"/>
                <a:gd name="connsiteX8" fmla="*/ 176137 w 337212"/>
                <a:gd name="connsiteY8" fmla="*/ 187325 h 309563"/>
                <a:gd name="connsiteX9" fmla="*/ 231699 w 337212"/>
                <a:gd name="connsiteY9" fmla="*/ 180975 h 309563"/>
                <a:gd name="connsiteX10" fmla="*/ 239637 w 337212"/>
                <a:gd name="connsiteY10" fmla="*/ 184982 h 309563"/>
                <a:gd name="connsiteX11" fmla="*/ 239637 w 337212"/>
                <a:gd name="connsiteY11" fmla="*/ 254429 h 309563"/>
                <a:gd name="connsiteX12" fmla="*/ 231699 w 337212"/>
                <a:gd name="connsiteY12" fmla="*/ 265113 h 309563"/>
                <a:gd name="connsiteX13" fmla="*/ 277737 w 337212"/>
                <a:gd name="connsiteY13" fmla="*/ 177800 h 309563"/>
                <a:gd name="connsiteX14" fmla="*/ 287262 w 337212"/>
                <a:gd name="connsiteY14" fmla="*/ 180398 h 309563"/>
                <a:gd name="connsiteX15" fmla="*/ 287262 w 337212"/>
                <a:gd name="connsiteY15" fmla="*/ 238847 h 309563"/>
                <a:gd name="connsiteX16" fmla="*/ 277737 w 337212"/>
                <a:gd name="connsiteY16" fmla="*/ 249238 h 309563"/>
                <a:gd name="connsiteX17" fmla="*/ 280912 w 337212"/>
                <a:gd name="connsiteY17" fmla="*/ 92075 h 309563"/>
                <a:gd name="connsiteX18" fmla="*/ 307493 w 337212"/>
                <a:gd name="connsiteY18" fmla="*/ 92075 h 309563"/>
                <a:gd name="connsiteX19" fmla="*/ 315468 w 337212"/>
                <a:gd name="connsiteY19" fmla="*/ 97314 h 309563"/>
                <a:gd name="connsiteX20" fmla="*/ 336733 w 337212"/>
                <a:gd name="connsiteY20" fmla="*/ 158869 h 309563"/>
                <a:gd name="connsiteX21" fmla="*/ 331417 w 337212"/>
                <a:gd name="connsiteY21" fmla="*/ 169347 h 309563"/>
                <a:gd name="connsiteX22" fmla="*/ 320784 w 337212"/>
                <a:gd name="connsiteY22" fmla="*/ 164108 h 309563"/>
                <a:gd name="connsiteX23" fmla="*/ 314139 w 337212"/>
                <a:gd name="connsiteY23" fmla="*/ 145772 h 309563"/>
                <a:gd name="connsiteX24" fmla="*/ 314139 w 337212"/>
                <a:gd name="connsiteY24" fmla="*/ 238761 h 309563"/>
                <a:gd name="connsiteX25" fmla="*/ 304835 w 337212"/>
                <a:gd name="connsiteY25" fmla="*/ 249238 h 309563"/>
                <a:gd name="connsiteX26" fmla="*/ 294203 w 337212"/>
                <a:gd name="connsiteY26" fmla="*/ 238761 h 309563"/>
                <a:gd name="connsiteX27" fmla="*/ 294203 w 337212"/>
                <a:gd name="connsiteY27" fmla="*/ 179824 h 309563"/>
                <a:gd name="connsiteX28" fmla="*/ 288886 w 337212"/>
                <a:gd name="connsiteY28" fmla="*/ 179824 h 309563"/>
                <a:gd name="connsiteX29" fmla="*/ 294203 w 337212"/>
                <a:gd name="connsiteY29" fmla="*/ 178515 h 309563"/>
                <a:gd name="connsiteX30" fmla="*/ 304835 w 337212"/>
                <a:gd name="connsiteY30" fmla="*/ 157560 h 309563"/>
                <a:gd name="connsiteX31" fmla="*/ 280912 w 337212"/>
                <a:gd name="connsiteY31" fmla="*/ 92075 h 309563"/>
                <a:gd name="connsiteX32" fmla="*/ 231699 w 337212"/>
                <a:gd name="connsiteY32" fmla="*/ 82550 h 309563"/>
                <a:gd name="connsiteX33" fmla="*/ 243745 w 337212"/>
                <a:gd name="connsiteY33" fmla="*/ 82550 h 309563"/>
                <a:gd name="connsiteX34" fmla="*/ 262484 w 337212"/>
                <a:gd name="connsiteY34" fmla="*/ 82550 h 309563"/>
                <a:gd name="connsiteX35" fmla="*/ 273192 w 337212"/>
                <a:gd name="connsiteY35" fmla="*/ 89117 h 309563"/>
                <a:gd name="connsiteX36" fmla="*/ 297285 w 337212"/>
                <a:gd name="connsiteY36" fmla="*/ 160041 h 309563"/>
                <a:gd name="connsiteX37" fmla="*/ 291931 w 337212"/>
                <a:gd name="connsiteY37" fmla="*/ 171861 h 309563"/>
                <a:gd name="connsiteX38" fmla="*/ 279885 w 337212"/>
                <a:gd name="connsiteY38" fmla="*/ 166608 h 309563"/>
                <a:gd name="connsiteX39" fmla="*/ 271854 w 337212"/>
                <a:gd name="connsiteY39" fmla="*/ 144280 h 309563"/>
                <a:gd name="connsiteX40" fmla="*/ 271854 w 337212"/>
                <a:gd name="connsiteY40" fmla="*/ 253292 h 309563"/>
                <a:gd name="connsiteX41" fmla="*/ 259807 w 337212"/>
                <a:gd name="connsiteY41" fmla="*/ 265113 h 309563"/>
                <a:gd name="connsiteX42" fmla="*/ 247761 w 337212"/>
                <a:gd name="connsiteY42" fmla="*/ 253292 h 309563"/>
                <a:gd name="connsiteX43" fmla="*/ 247761 w 337212"/>
                <a:gd name="connsiteY43" fmla="*/ 183682 h 309563"/>
                <a:gd name="connsiteX44" fmla="*/ 258469 w 337212"/>
                <a:gd name="connsiteY44" fmla="*/ 160041 h 309563"/>
                <a:gd name="connsiteX45" fmla="*/ 231699 w 337212"/>
                <a:gd name="connsiteY45" fmla="*/ 82550 h 309563"/>
                <a:gd name="connsiteX46" fmla="*/ 177724 w 337212"/>
                <a:gd name="connsiteY46" fmla="*/ 77788 h 309563"/>
                <a:gd name="connsiteX47" fmla="*/ 214510 w 337212"/>
                <a:gd name="connsiteY47" fmla="*/ 77788 h 309563"/>
                <a:gd name="connsiteX48" fmla="*/ 225021 w 337212"/>
                <a:gd name="connsiteY48" fmla="*/ 85643 h 309563"/>
                <a:gd name="connsiteX49" fmla="*/ 252610 w 337212"/>
                <a:gd name="connsiteY49" fmla="*/ 162884 h 309563"/>
                <a:gd name="connsiteX50" fmla="*/ 246041 w 337212"/>
                <a:gd name="connsiteY50" fmla="*/ 175976 h 309563"/>
                <a:gd name="connsiteX51" fmla="*/ 231590 w 337212"/>
                <a:gd name="connsiteY51" fmla="*/ 169430 h 309563"/>
                <a:gd name="connsiteX52" fmla="*/ 223707 w 337212"/>
                <a:gd name="connsiteY52" fmla="*/ 145865 h 309563"/>
                <a:gd name="connsiteX53" fmla="*/ 223707 w 337212"/>
                <a:gd name="connsiteY53" fmla="*/ 266309 h 309563"/>
                <a:gd name="connsiteX54" fmla="*/ 210569 w 337212"/>
                <a:gd name="connsiteY54" fmla="*/ 279401 h 309563"/>
                <a:gd name="connsiteX55" fmla="*/ 198745 w 337212"/>
                <a:gd name="connsiteY55" fmla="*/ 266309 h 309563"/>
                <a:gd name="connsiteX56" fmla="*/ 198745 w 337212"/>
                <a:gd name="connsiteY56" fmla="*/ 189068 h 309563"/>
                <a:gd name="connsiteX57" fmla="*/ 197759 w 337212"/>
                <a:gd name="connsiteY57" fmla="*/ 189068 h 309563"/>
                <a:gd name="connsiteX58" fmla="*/ 194803 w 337212"/>
                <a:gd name="connsiteY58" fmla="*/ 189068 h 309563"/>
                <a:gd name="connsiteX59" fmla="*/ 206628 w 337212"/>
                <a:gd name="connsiteY59" fmla="*/ 178595 h 309563"/>
                <a:gd name="connsiteX60" fmla="*/ 206628 w 337212"/>
                <a:gd name="connsiteY60" fmla="*/ 162884 h 309563"/>
                <a:gd name="connsiteX61" fmla="*/ 177724 w 337212"/>
                <a:gd name="connsiteY61" fmla="*/ 79097 h 309563"/>
                <a:gd name="connsiteX62" fmla="*/ 177724 w 337212"/>
                <a:gd name="connsiteY62" fmla="*/ 77788 h 309563"/>
                <a:gd name="connsiteX63" fmla="*/ 120574 w 337212"/>
                <a:gd name="connsiteY63" fmla="*/ 73025 h 309563"/>
                <a:gd name="connsiteX64" fmla="*/ 157008 w 337212"/>
                <a:gd name="connsiteY64" fmla="*/ 73025 h 309563"/>
                <a:gd name="connsiteX65" fmla="*/ 168720 w 337212"/>
                <a:gd name="connsiteY65" fmla="*/ 80953 h 309563"/>
                <a:gd name="connsiteX66" fmla="*/ 197347 w 337212"/>
                <a:gd name="connsiteY66" fmla="*/ 166840 h 309563"/>
                <a:gd name="connsiteX67" fmla="*/ 190840 w 337212"/>
                <a:gd name="connsiteY67" fmla="*/ 181375 h 309563"/>
                <a:gd name="connsiteX68" fmla="*/ 176527 w 337212"/>
                <a:gd name="connsiteY68" fmla="*/ 173447 h 309563"/>
                <a:gd name="connsiteX69" fmla="*/ 167418 w 337212"/>
                <a:gd name="connsiteY69" fmla="*/ 148341 h 309563"/>
                <a:gd name="connsiteX70" fmla="*/ 167418 w 337212"/>
                <a:gd name="connsiteY70" fmla="*/ 279153 h 309563"/>
                <a:gd name="connsiteX71" fmla="*/ 153105 w 337212"/>
                <a:gd name="connsiteY71" fmla="*/ 293688 h 309563"/>
                <a:gd name="connsiteX72" fmla="*/ 140093 w 337212"/>
                <a:gd name="connsiteY72" fmla="*/ 279153 h 309563"/>
                <a:gd name="connsiteX73" fmla="*/ 140093 w 337212"/>
                <a:gd name="connsiteY73" fmla="*/ 195909 h 309563"/>
                <a:gd name="connsiteX74" fmla="*/ 133586 w 337212"/>
                <a:gd name="connsiteY74" fmla="*/ 195909 h 309563"/>
                <a:gd name="connsiteX75" fmla="*/ 138791 w 337212"/>
                <a:gd name="connsiteY75" fmla="*/ 194588 h 309563"/>
                <a:gd name="connsiteX76" fmla="*/ 151804 w 337212"/>
                <a:gd name="connsiteY76" fmla="*/ 166840 h 309563"/>
                <a:gd name="connsiteX77" fmla="*/ 120574 w 337212"/>
                <a:gd name="connsiteY77" fmla="*/ 73025 h 309563"/>
                <a:gd name="connsiteX78" fmla="*/ 46220 w 337212"/>
                <a:gd name="connsiteY78" fmla="*/ 66675 h 309563"/>
                <a:gd name="connsiteX79" fmla="*/ 72821 w 337212"/>
                <a:gd name="connsiteY79" fmla="*/ 66675 h 309563"/>
                <a:gd name="connsiteX80" fmla="*/ 98092 w 337212"/>
                <a:gd name="connsiteY80" fmla="*/ 66675 h 309563"/>
                <a:gd name="connsiteX81" fmla="*/ 111393 w 337212"/>
                <a:gd name="connsiteY81" fmla="*/ 74595 h 309563"/>
                <a:gd name="connsiteX82" fmla="*/ 143315 w 337212"/>
                <a:gd name="connsiteY82" fmla="*/ 169638 h 309563"/>
                <a:gd name="connsiteX83" fmla="*/ 135334 w 337212"/>
                <a:gd name="connsiteY83" fmla="*/ 185479 h 309563"/>
                <a:gd name="connsiteX84" fmla="*/ 119374 w 337212"/>
                <a:gd name="connsiteY84" fmla="*/ 177559 h 309563"/>
                <a:gd name="connsiteX85" fmla="*/ 108733 w 337212"/>
                <a:gd name="connsiteY85" fmla="*/ 148518 h 309563"/>
                <a:gd name="connsiteX86" fmla="*/ 108733 w 337212"/>
                <a:gd name="connsiteY86" fmla="*/ 295043 h 309563"/>
                <a:gd name="connsiteX87" fmla="*/ 94102 w 337212"/>
                <a:gd name="connsiteY87" fmla="*/ 309563 h 309563"/>
                <a:gd name="connsiteX88" fmla="*/ 78141 w 337212"/>
                <a:gd name="connsiteY88" fmla="*/ 295043 h 309563"/>
                <a:gd name="connsiteX89" fmla="*/ 78141 w 337212"/>
                <a:gd name="connsiteY89" fmla="*/ 202640 h 309563"/>
                <a:gd name="connsiteX90" fmla="*/ 66171 w 337212"/>
                <a:gd name="connsiteY90" fmla="*/ 202640 h 309563"/>
                <a:gd name="connsiteX91" fmla="*/ 66171 w 337212"/>
                <a:gd name="connsiteY91" fmla="*/ 295043 h 309563"/>
                <a:gd name="connsiteX92" fmla="*/ 50210 w 337212"/>
                <a:gd name="connsiteY92" fmla="*/ 309563 h 309563"/>
                <a:gd name="connsiteX93" fmla="*/ 35579 w 337212"/>
                <a:gd name="connsiteY93" fmla="*/ 295043 h 309563"/>
                <a:gd name="connsiteX94" fmla="*/ 35579 w 337212"/>
                <a:gd name="connsiteY94" fmla="*/ 148518 h 309563"/>
                <a:gd name="connsiteX95" fmla="*/ 24938 w 337212"/>
                <a:gd name="connsiteY95" fmla="*/ 177559 h 309563"/>
                <a:gd name="connsiteX96" fmla="*/ 8978 w 337212"/>
                <a:gd name="connsiteY96" fmla="*/ 185479 h 309563"/>
                <a:gd name="connsiteX97" fmla="*/ 997 w 337212"/>
                <a:gd name="connsiteY97" fmla="*/ 169638 h 309563"/>
                <a:gd name="connsiteX98" fmla="*/ 32919 w 337212"/>
                <a:gd name="connsiteY98" fmla="*/ 74595 h 309563"/>
                <a:gd name="connsiteX99" fmla="*/ 46220 w 337212"/>
                <a:gd name="connsiteY99" fmla="*/ 66675 h 309563"/>
                <a:gd name="connsiteX100" fmla="*/ 289643 w 337212"/>
                <a:gd name="connsiteY100" fmla="*/ 49213 h 309563"/>
                <a:gd name="connsiteX101" fmla="*/ 309487 w 337212"/>
                <a:gd name="connsiteY101" fmla="*/ 68263 h 309563"/>
                <a:gd name="connsiteX102" fmla="*/ 289643 w 337212"/>
                <a:gd name="connsiteY102" fmla="*/ 87313 h 309563"/>
                <a:gd name="connsiteX103" fmla="*/ 269799 w 337212"/>
                <a:gd name="connsiteY103" fmla="*/ 68263 h 309563"/>
                <a:gd name="connsiteX104" fmla="*/ 271122 w 337212"/>
                <a:gd name="connsiteY104" fmla="*/ 68263 h 309563"/>
                <a:gd name="connsiteX105" fmla="*/ 272445 w 337212"/>
                <a:gd name="connsiteY105" fmla="*/ 59373 h 309563"/>
                <a:gd name="connsiteX106" fmla="*/ 289643 w 337212"/>
                <a:gd name="connsiteY106" fmla="*/ 49213 h 309563"/>
                <a:gd name="connsiteX107" fmla="*/ 244544 w 337212"/>
                <a:gd name="connsiteY107" fmla="*/ 33338 h 309563"/>
                <a:gd name="connsiteX108" fmla="*/ 266625 w 337212"/>
                <a:gd name="connsiteY108" fmla="*/ 55699 h 309563"/>
                <a:gd name="connsiteX109" fmla="*/ 244544 w 337212"/>
                <a:gd name="connsiteY109" fmla="*/ 79376 h 309563"/>
                <a:gd name="connsiteX110" fmla="*/ 223762 w 337212"/>
                <a:gd name="connsiteY110" fmla="*/ 63592 h 309563"/>
                <a:gd name="connsiteX111" fmla="*/ 226360 w 337212"/>
                <a:gd name="connsiteY111" fmla="*/ 49123 h 309563"/>
                <a:gd name="connsiteX112" fmla="*/ 226360 w 337212"/>
                <a:gd name="connsiteY112" fmla="*/ 43861 h 309563"/>
                <a:gd name="connsiteX113" fmla="*/ 244544 w 337212"/>
                <a:gd name="connsiteY113" fmla="*/ 33338 h 309563"/>
                <a:gd name="connsiteX114" fmla="*/ 192806 w 337212"/>
                <a:gd name="connsiteY114" fmla="*/ 23813 h 309563"/>
                <a:gd name="connsiteX115" fmla="*/ 217412 w 337212"/>
                <a:gd name="connsiteY115" fmla="*/ 48420 h 309563"/>
                <a:gd name="connsiteX116" fmla="*/ 192806 w 337212"/>
                <a:gd name="connsiteY116" fmla="*/ 73026 h 309563"/>
                <a:gd name="connsiteX117" fmla="*/ 168199 w 337212"/>
                <a:gd name="connsiteY117" fmla="*/ 51010 h 309563"/>
                <a:gd name="connsiteX118" fmla="*/ 170789 w 337212"/>
                <a:gd name="connsiteY118" fmla="*/ 39354 h 309563"/>
                <a:gd name="connsiteX119" fmla="*/ 170789 w 337212"/>
                <a:gd name="connsiteY119" fmla="*/ 38059 h 309563"/>
                <a:gd name="connsiteX120" fmla="*/ 192806 w 337212"/>
                <a:gd name="connsiteY120" fmla="*/ 23813 h 309563"/>
                <a:gd name="connsiteX121" fmla="*/ 133275 w 337212"/>
                <a:gd name="connsiteY121" fmla="*/ 12700 h 309563"/>
                <a:gd name="connsiteX122" fmla="*/ 160262 w 337212"/>
                <a:gd name="connsiteY122" fmla="*/ 39029 h 309563"/>
                <a:gd name="connsiteX123" fmla="*/ 133275 w 337212"/>
                <a:gd name="connsiteY123" fmla="*/ 66675 h 309563"/>
                <a:gd name="connsiteX124" fmla="*/ 106287 w 337212"/>
                <a:gd name="connsiteY124" fmla="*/ 48245 h 309563"/>
                <a:gd name="connsiteX125" fmla="*/ 111685 w 337212"/>
                <a:gd name="connsiteY125" fmla="*/ 29814 h 309563"/>
                <a:gd name="connsiteX126" fmla="*/ 110335 w 337212"/>
                <a:gd name="connsiteY126" fmla="*/ 23232 h 309563"/>
                <a:gd name="connsiteX127" fmla="*/ 133275 w 337212"/>
                <a:gd name="connsiteY127" fmla="*/ 12700 h 309563"/>
                <a:gd name="connsiteX128" fmla="*/ 72809 w 337212"/>
                <a:gd name="connsiteY128" fmla="*/ 0 h 309563"/>
                <a:gd name="connsiteX129" fmla="*/ 101525 w 337212"/>
                <a:gd name="connsiteY129" fmla="*/ 30163 h 309563"/>
                <a:gd name="connsiteX130" fmla="*/ 72809 w 337212"/>
                <a:gd name="connsiteY130" fmla="*/ 60325 h 309563"/>
                <a:gd name="connsiteX131" fmla="*/ 42787 w 337212"/>
                <a:gd name="connsiteY131" fmla="*/ 30163 h 309563"/>
                <a:gd name="connsiteX132" fmla="*/ 72809 w 337212"/>
                <a:gd name="connsiteY132"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7212" h="309563">
                  <a:moveTo>
                    <a:pt x="117399" y="192088"/>
                  </a:moveTo>
                  <a:cubicBezTo>
                    <a:pt x="121632" y="194720"/>
                    <a:pt x="125866" y="196036"/>
                    <a:pt x="130099" y="196036"/>
                  </a:cubicBezTo>
                  <a:cubicBezTo>
                    <a:pt x="130099" y="196036"/>
                    <a:pt x="130099" y="196036"/>
                    <a:pt x="130099" y="278941"/>
                  </a:cubicBezTo>
                  <a:cubicBezTo>
                    <a:pt x="130099" y="285521"/>
                    <a:pt x="124455" y="290785"/>
                    <a:pt x="117399" y="292101"/>
                  </a:cubicBezTo>
                  <a:close/>
                  <a:moveTo>
                    <a:pt x="176137" y="187325"/>
                  </a:moveTo>
                  <a:cubicBezTo>
                    <a:pt x="179841" y="189956"/>
                    <a:pt x="183546" y="191271"/>
                    <a:pt x="187250" y="191271"/>
                  </a:cubicBezTo>
                  <a:cubicBezTo>
                    <a:pt x="187250" y="191271"/>
                    <a:pt x="187250" y="191271"/>
                    <a:pt x="187250" y="267562"/>
                  </a:cubicBezTo>
                  <a:cubicBezTo>
                    <a:pt x="187250" y="274139"/>
                    <a:pt x="182311" y="279400"/>
                    <a:pt x="176137" y="279400"/>
                  </a:cubicBezTo>
                  <a:cubicBezTo>
                    <a:pt x="176137" y="279400"/>
                    <a:pt x="176137" y="279400"/>
                    <a:pt x="176137" y="187325"/>
                  </a:cubicBezTo>
                  <a:close/>
                  <a:moveTo>
                    <a:pt x="231699" y="180975"/>
                  </a:moveTo>
                  <a:cubicBezTo>
                    <a:pt x="233967" y="183646"/>
                    <a:pt x="236235" y="183646"/>
                    <a:pt x="239637" y="184982"/>
                  </a:cubicBezTo>
                  <a:cubicBezTo>
                    <a:pt x="239637" y="184982"/>
                    <a:pt x="239637" y="184982"/>
                    <a:pt x="239637" y="254429"/>
                  </a:cubicBezTo>
                  <a:cubicBezTo>
                    <a:pt x="239637" y="259771"/>
                    <a:pt x="236235" y="263778"/>
                    <a:pt x="231699" y="265113"/>
                  </a:cubicBezTo>
                  <a:close/>
                  <a:moveTo>
                    <a:pt x="277737" y="177800"/>
                  </a:moveTo>
                  <a:cubicBezTo>
                    <a:pt x="280458" y="179099"/>
                    <a:pt x="283180" y="180398"/>
                    <a:pt x="287262" y="180398"/>
                  </a:cubicBezTo>
                  <a:cubicBezTo>
                    <a:pt x="287262" y="180398"/>
                    <a:pt x="287262" y="180398"/>
                    <a:pt x="287262" y="238847"/>
                  </a:cubicBezTo>
                  <a:cubicBezTo>
                    <a:pt x="287262" y="244043"/>
                    <a:pt x="283180" y="247939"/>
                    <a:pt x="277737" y="249238"/>
                  </a:cubicBezTo>
                  <a:close/>
                  <a:moveTo>
                    <a:pt x="280912" y="92075"/>
                  </a:moveTo>
                  <a:cubicBezTo>
                    <a:pt x="282241" y="92075"/>
                    <a:pt x="306164" y="92075"/>
                    <a:pt x="307493" y="92075"/>
                  </a:cubicBezTo>
                  <a:cubicBezTo>
                    <a:pt x="311481" y="92075"/>
                    <a:pt x="314139" y="94694"/>
                    <a:pt x="315468" y="97314"/>
                  </a:cubicBezTo>
                  <a:cubicBezTo>
                    <a:pt x="315468" y="97314"/>
                    <a:pt x="315468" y="97314"/>
                    <a:pt x="336733" y="158869"/>
                  </a:cubicBezTo>
                  <a:cubicBezTo>
                    <a:pt x="338062" y="162798"/>
                    <a:pt x="336733" y="168037"/>
                    <a:pt x="331417" y="169347"/>
                  </a:cubicBezTo>
                  <a:cubicBezTo>
                    <a:pt x="327430" y="170657"/>
                    <a:pt x="322113" y="168037"/>
                    <a:pt x="320784" y="164108"/>
                  </a:cubicBezTo>
                  <a:cubicBezTo>
                    <a:pt x="320784" y="164108"/>
                    <a:pt x="320784" y="164108"/>
                    <a:pt x="314139" y="145772"/>
                  </a:cubicBezTo>
                  <a:cubicBezTo>
                    <a:pt x="314139" y="145772"/>
                    <a:pt x="314139" y="145772"/>
                    <a:pt x="314139" y="238761"/>
                  </a:cubicBezTo>
                  <a:cubicBezTo>
                    <a:pt x="314139" y="243999"/>
                    <a:pt x="310152" y="249238"/>
                    <a:pt x="304835" y="249238"/>
                  </a:cubicBezTo>
                  <a:cubicBezTo>
                    <a:pt x="299519" y="249238"/>
                    <a:pt x="294203" y="243999"/>
                    <a:pt x="294203" y="238761"/>
                  </a:cubicBezTo>
                  <a:cubicBezTo>
                    <a:pt x="294203" y="238761"/>
                    <a:pt x="294203" y="238761"/>
                    <a:pt x="294203" y="179824"/>
                  </a:cubicBezTo>
                  <a:cubicBezTo>
                    <a:pt x="294203" y="179824"/>
                    <a:pt x="294203" y="179824"/>
                    <a:pt x="288886" y="179824"/>
                  </a:cubicBezTo>
                  <a:cubicBezTo>
                    <a:pt x="291545" y="179824"/>
                    <a:pt x="292874" y="179824"/>
                    <a:pt x="294203" y="178515"/>
                  </a:cubicBezTo>
                  <a:cubicBezTo>
                    <a:pt x="302177" y="175895"/>
                    <a:pt x="307493" y="166727"/>
                    <a:pt x="304835" y="157560"/>
                  </a:cubicBezTo>
                  <a:cubicBezTo>
                    <a:pt x="304835" y="157560"/>
                    <a:pt x="304835" y="157560"/>
                    <a:pt x="280912" y="92075"/>
                  </a:cubicBezTo>
                  <a:close/>
                  <a:moveTo>
                    <a:pt x="231699" y="82550"/>
                  </a:moveTo>
                  <a:cubicBezTo>
                    <a:pt x="235715" y="82550"/>
                    <a:pt x="239730" y="82550"/>
                    <a:pt x="243745" y="82550"/>
                  </a:cubicBezTo>
                  <a:cubicBezTo>
                    <a:pt x="253115" y="82550"/>
                    <a:pt x="262484" y="82550"/>
                    <a:pt x="262484" y="82550"/>
                  </a:cubicBezTo>
                  <a:cubicBezTo>
                    <a:pt x="267838" y="82550"/>
                    <a:pt x="271854" y="85177"/>
                    <a:pt x="273192" y="89117"/>
                  </a:cubicBezTo>
                  <a:cubicBezTo>
                    <a:pt x="273192" y="89117"/>
                    <a:pt x="273192" y="89117"/>
                    <a:pt x="297285" y="160041"/>
                  </a:cubicBezTo>
                  <a:cubicBezTo>
                    <a:pt x="299962" y="165294"/>
                    <a:pt x="297285" y="170548"/>
                    <a:pt x="291931" y="171861"/>
                  </a:cubicBezTo>
                  <a:cubicBezTo>
                    <a:pt x="286577" y="174488"/>
                    <a:pt x="281223" y="170548"/>
                    <a:pt x="279885" y="166608"/>
                  </a:cubicBezTo>
                  <a:cubicBezTo>
                    <a:pt x="279885" y="166608"/>
                    <a:pt x="279885" y="166608"/>
                    <a:pt x="271854" y="144280"/>
                  </a:cubicBezTo>
                  <a:cubicBezTo>
                    <a:pt x="271854" y="144280"/>
                    <a:pt x="271854" y="144280"/>
                    <a:pt x="271854" y="253292"/>
                  </a:cubicBezTo>
                  <a:cubicBezTo>
                    <a:pt x="271854" y="259859"/>
                    <a:pt x="266500" y="265113"/>
                    <a:pt x="259807" y="265113"/>
                  </a:cubicBezTo>
                  <a:cubicBezTo>
                    <a:pt x="253115" y="265113"/>
                    <a:pt x="247761" y="259859"/>
                    <a:pt x="247761" y="253292"/>
                  </a:cubicBezTo>
                  <a:cubicBezTo>
                    <a:pt x="247761" y="253292"/>
                    <a:pt x="247761" y="253292"/>
                    <a:pt x="247761" y="183682"/>
                  </a:cubicBezTo>
                  <a:cubicBezTo>
                    <a:pt x="257130" y="179742"/>
                    <a:pt x="262484" y="169235"/>
                    <a:pt x="258469" y="160041"/>
                  </a:cubicBezTo>
                  <a:cubicBezTo>
                    <a:pt x="258469" y="160041"/>
                    <a:pt x="258469" y="160041"/>
                    <a:pt x="231699" y="82550"/>
                  </a:cubicBezTo>
                  <a:close/>
                  <a:moveTo>
                    <a:pt x="177724" y="77788"/>
                  </a:moveTo>
                  <a:cubicBezTo>
                    <a:pt x="177724" y="77788"/>
                    <a:pt x="213196" y="77788"/>
                    <a:pt x="214510" y="77788"/>
                  </a:cubicBezTo>
                  <a:cubicBezTo>
                    <a:pt x="219765" y="77788"/>
                    <a:pt x="223707" y="80406"/>
                    <a:pt x="225021" y="85643"/>
                  </a:cubicBezTo>
                  <a:cubicBezTo>
                    <a:pt x="225021" y="85643"/>
                    <a:pt x="225021" y="85643"/>
                    <a:pt x="252610" y="162884"/>
                  </a:cubicBezTo>
                  <a:cubicBezTo>
                    <a:pt x="253924" y="168121"/>
                    <a:pt x="251296" y="174667"/>
                    <a:pt x="246041" y="175976"/>
                  </a:cubicBezTo>
                  <a:cubicBezTo>
                    <a:pt x="239472" y="178595"/>
                    <a:pt x="234217" y="175976"/>
                    <a:pt x="231590" y="169430"/>
                  </a:cubicBezTo>
                  <a:cubicBezTo>
                    <a:pt x="231590" y="169430"/>
                    <a:pt x="231590" y="169430"/>
                    <a:pt x="223707" y="145865"/>
                  </a:cubicBezTo>
                  <a:cubicBezTo>
                    <a:pt x="223707" y="145865"/>
                    <a:pt x="223707" y="145865"/>
                    <a:pt x="223707" y="266309"/>
                  </a:cubicBezTo>
                  <a:cubicBezTo>
                    <a:pt x="223707" y="272855"/>
                    <a:pt x="218452" y="279401"/>
                    <a:pt x="210569" y="279401"/>
                  </a:cubicBezTo>
                  <a:cubicBezTo>
                    <a:pt x="204000" y="279401"/>
                    <a:pt x="198745" y="272855"/>
                    <a:pt x="198745" y="266309"/>
                  </a:cubicBezTo>
                  <a:cubicBezTo>
                    <a:pt x="198745" y="266309"/>
                    <a:pt x="198745" y="266309"/>
                    <a:pt x="198745" y="189068"/>
                  </a:cubicBezTo>
                  <a:cubicBezTo>
                    <a:pt x="198745" y="189068"/>
                    <a:pt x="198745" y="189068"/>
                    <a:pt x="197759" y="189068"/>
                  </a:cubicBezTo>
                  <a:lnTo>
                    <a:pt x="194803" y="189068"/>
                  </a:lnTo>
                  <a:cubicBezTo>
                    <a:pt x="200059" y="187759"/>
                    <a:pt x="204000" y="183831"/>
                    <a:pt x="206628" y="178595"/>
                  </a:cubicBezTo>
                  <a:cubicBezTo>
                    <a:pt x="209255" y="173358"/>
                    <a:pt x="209255" y="168121"/>
                    <a:pt x="206628" y="162884"/>
                  </a:cubicBezTo>
                  <a:cubicBezTo>
                    <a:pt x="206628" y="162884"/>
                    <a:pt x="206628" y="162884"/>
                    <a:pt x="177724" y="79097"/>
                  </a:cubicBezTo>
                  <a:cubicBezTo>
                    <a:pt x="177724" y="79097"/>
                    <a:pt x="177724" y="77788"/>
                    <a:pt x="177724" y="77788"/>
                  </a:cubicBezTo>
                  <a:close/>
                  <a:moveTo>
                    <a:pt x="120574" y="73025"/>
                  </a:moveTo>
                  <a:cubicBezTo>
                    <a:pt x="120574" y="73025"/>
                    <a:pt x="157008" y="73025"/>
                    <a:pt x="157008" y="73025"/>
                  </a:cubicBezTo>
                  <a:cubicBezTo>
                    <a:pt x="162213" y="73025"/>
                    <a:pt x="167418" y="75668"/>
                    <a:pt x="168720" y="80953"/>
                  </a:cubicBezTo>
                  <a:cubicBezTo>
                    <a:pt x="168720" y="80953"/>
                    <a:pt x="168720" y="80953"/>
                    <a:pt x="197347" y="166840"/>
                  </a:cubicBezTo>
                  <a:cubicBezTo>
                    <a:pt x="199949" y="172125"/>
                    <a:pt x="197347" y="178732"/>
                    <a:pt x="190840" y="181375"/>
                  </a:cubicBezTo>
                  <a:cubicBezTo>
                    <a:pt x="184334" y="184017"/>
                    <a:pt x="177828" y="180053"/>
                    <a:pt x="176527" y="173447"/>
                  </a:cubicBezTo>
                  <a:lnTo>
                    <a:pt x="167418" y="148341"/>
                  </a:lnTo>
                  <a:cubicBezTo>
                    <a:pt x="167418" y="148341"/>
                    <a:pt x="167418" y="148341"/>
                    <a:pt x="167418" y="279153"/>
                  </a:cubicBezTo>
                  <a:cubicBezTo>
                    <a:pt x="167418" y="287081"/>
                    <a:pt x="160912" y="293688"/>
                    <a:pt x="153105" y="293688"/>
                  </a:cubicBezTo>
                  <a:cubicBezTo>
                    <a:pt x="145297" y="293688"/>
                    <a:pt x="140093" y="287081"/>
                    <a:pt x="140093" y="279153"/>
                  </a:cubicBezTo>
                  <a:cubicBezTo>
                    <a:pt x="140093" y="279153"/>
                    <a:pt x="140093" y="279153"/>
                    <a:pt x="140093" y="195909"/>
                  </a:cubicBezTo>
                  <a:cubicBezTo>
                    <a:pt x="140093" y="195909"/>
                    <a:pt x="140093" y="195909"/>
                    <a:pt x="133586" y="195909"/>
                  </a:cubicBezTo>
                  <a:cubicBezTo>
                    <a:pt x="134888" y="195909"/>
                    <a:pt x="136189" y="195909"/>
                    <a:pt x="138791" y="194588"/>
                  </a:cubicBezTo>
                  <a:cubicBezTo>
                    <a:pt x="150502" y="190624"/>
                    <a:pt x="155707" y="177411"/>
                    <a:pt x="151804" y="166840"/>
                  </a:cubicBezTo>
                  <a:cubicBezTo>
                    <a:pt x="151804" y="166840"/>
                    <a:pt x="151804" y="166840"/>
                    <a:pt x="120574" y="73025"/>
                  </a:cubicBezTo>
                  <a:close/>
                  <a:moveTo>
                    <a:pt x="46220" y="66675"/>
                  </a:moveTo>
                  <a:cubicBezTo>
                    <a:pt x="47550" y="66675"/>
                    <a:pt x="59520" y="66675"/>
                    <a:pt x="72821" y="66675"/>
                  </a:cubicBezTo>
                  <a:cubicBezTo>
                    <a:pt x="84792" y="66675"/>
                    <a:pt x="96762" y="66675"/>
                    <a:pt x="98092" y="66675"/>
                  </a:cubicBezTo>
                  <a:cubicBezTo>
                    <a:pt x="103413" y="66675"/>
                    <a:pt x="108733" y="69315"/>
                    <a:pt x="111393" y="74595"/>
                  </a:cubicBezTo>
                  <a:cubicBezTo>
                    <a:pt x="111393" y="74595"/>
                    <a:pt x="111393" y="74595"/>
                    <a:pt x="143315" y="169638"/>
                  </a:cubicBezTo>
                  <a:cubicBezTo>
                    <a:pt x="145975" y="176239"/>
                    <a:pt x="143315" y="184159"/>
                    <a:pt x="135334" y="185479"/>
                  </a:cubicBezTo>
                  <a:cubicBezTo>
                    <a:pt x="128684" y="188119"/>
                    <a:pt x="122034" y="184159"/>
                    <a:pt x="119374" y="177559"/>
                  </a:cubicBezTo>
                  <a:cubicBezTo>
                    <a:pt x="119374" y="177559"/>
                    <a:pt x="119374" y="177559"/>
                    <a:pt x="108733" y="148518"/>
                  </a:cubicBezTo>
                  <a:cubicBezTo>
                    <a:pt x="108733" y="148518"/>
                    <a:pt x="108733" y="148518"/>
                    <a:pt x="108733" y="295043"/>
                  </a:cubicBezTo>
                  <a:cubicBezTo>
                    <a:pt x="108733" y="302963"/>
                    <a:pt x="102083" y="309563"/>
                    <a:pt x="94102" y="309563"/>
                  </a:cubicBezTo>
                  <a:cubicBezTo>
                    <a:pt x="84792" y="309563"/>
                    <a:pt x="78141" y="302963"/>
                    <a:pt x="78141" y="295043"/>
                  </a:cubicBezTo>
                  <a:cubicBezTo>
                    <a:pt x="78141" y="295043"/>
                    <a:pt x="78141" y="295043"/>
                    <a:pt x="78141" y="202640"/>
                  </a:cubicBezTo>
                  <a:cubicBezTo>
                    <a:pt x="78141" y="202640"/>
                    <a:pt x="78141" y="202640"/>
                    <a:pt x="66171" y="202640"/>
                  </a:cubicBezTo>
                  <a:cubicBezTo>
                    <a:pt x="66171" y="202640"/>
                    <a:pt x="66171" y="202640"/>
                    <a:pt x="66171" y="295043"/>
                  </a:cubicBezTo>
                  <a:cubicBezTo>
                    <a:pt x="66171" y="302963"/>
                    <a:pt x="59520" y="309563"/>
                    <a:pt x="50210" y="309563"/>
                  </a:cubicBezTo>
                  <a:cubicBezTo>
                    <a:pt x="42229" y="309563"/>
                    <a:pt x="35579" y="302963"/>
                    <a:pt x="35579" y="295043"/>
                  </a:cubicBezTo>
                  <a:cubicBezTo>
                    <a:pt x="35579" y="295043"/>
                    <a:pt x="35579" y="295043"/>
                    <a:pt x="35579" y="148518"/>
                  </a:cubicBezTo>
                  <a:cubicBezTo>
                    <a:pt x="35579" y="148518"/>
                    <a:pt x="35579" y="148518"/>
                    <a:pt x="24938" y="177559"/>
                  </a:cubicBezTo>
                  <a:cubicBezTo>
                    <a:pt x="22278" y="184159"/>
                    <a:pt x="15628" y="188119"/>
                    <a:pt x="8978" y="185479"/>
                  </a:cubicBezTo>
                  <a:cubicBezTo>
                    <a:pt x="997" y="184159"/>
                    <a:pt x="-1663" y="176239"/>
                    <a:pt x="997" y="169638"/>
                  </a:cubicBezTo>
                  <a:cubicBezTo>
                    <a:pt x="997" y="169638"/>
                    <a:pt x="997" y="169638"/>
                    <a:pt x="32919" y="74595"/>
                  </a:cubicBezTo>
                  <a:cubicBezTo>
                    <a:pt x="35579" y="69315"/>
                    <a:pt x="40899" y="66675"/>
                    <a:pt x="46220" y="66675"/>
                  </a:cubicBezTo>
                  <a:close/>
                  <a:moveTo>
                    <a:pt x="289643" y="49213"/>
                  </a:moveTo>
                  <a:cubicBezTo>
                    <a:pt x="301549" y="49213"/>
                    <a:pt x="309487" y="58103"/>
                    <a:pt x="309487" y="68263"/>
                  </a:cubicBezTo>
                  <a:cubicBezTo>
                    <a:pt x="309487" y="79693"/>
                    <a:pt x="300227" y="87313"/>
                    <a:pt x="289643" y="87313"/>
                  </a:cubicBezTo>
                  <a:cubicBezTo>
                    <a:pt x="280383" y="87313"/>
                    <a:pt x="269799" y="79693"/>
                    <a:pt x="269799" y="68263"/>
                  </a:cubicBezTo>
                  <a:cubicBezTo>
                    <a:pt x="269799" y="68263"/>
                    <a:pt x="271122" y="68263"/>
                    <a:pt x="271122" y="68263"/>
                  </a:cubicBezTo>
                  <a:cubicBezTo>
                    <a:pt x="271122" y="65723"/>
                    <a:pt x="272445" y="63183"/>
                    <a:pt x="272445" y="59373"/>
                  </a:cubicBezTo>
                  <a:cubicBezTo>
                    <a:pt x="276414" y="54293"/>
                    <a:pt x="283028" y="49213"/>
                    <a:pt x="289643" y="49213"/>
                  </a:cubicBezTo>
                  <a:close/>
                  <a:moveTo>
                    <a:pt x="244544" y="33338"/>
                  </a:moveTo>
                  <a:cubicBezTo>
                    <a:pt x="257533" y="33338"/>
                    <a:pt x="266625" y="43861"/>
                    <a:pt x="266625" y="55699"/>
                  </a:cubicBezTo>
                  <a:cubicBezTo>
                    <a:pt x="266625" y="68853"/>
                    <a:pt x="256234" y="79376"/>
                    <a:pt x="244544" y="79376"/>
                  </a:cubicBezTo>
                  <a:cubicBezTo>
                    <a:pt x="235452" y="79376"/>
                    <a:pt x="226360" y="72799"/>
                    <a:pt x="223762" y="63592"/>
                  </a:cubicBezTo>
                  <a:cubicBezTo>
                    <a:pt x="225061" y="59645"/>
                    <a:pt x="226360" y="54384"/>
                    <a:pt x="226360" y="49123"/>
                  </a:cubicBezTo>
                  <a:cubicBezTo>
                    <a:pt x="226360" y="47807"/>
                    <a:pt x="226360" y="46492"/>
                    <a:pt x="226360" y="43861"/>
                  </a:cubicBezTo>
                  <a:cubicBezTo>
                    <a:pt x="230256" y="37284"/>
                    <a:pt x="236751" y="33338"/>
                    <a:pt x="244544" y="33338"/>
                  </a:cubicBezTo>
                  <a:close/>
                  <a:moveTo>
                    <a:pt x="192806" y="23813"/>
                  </a:moveTo>
                  <a:cubicBezTo>
                    <a:pt x="205756" y="23813"/>
                    <a:pt x="217412" y="35469"/>
                    <a:pt x="217412" y="48420"/>
                  </a:cubicBezTo>
                  <a:cubicBezTo>
                    <a:pt x="217412" y="62665"/>
                    <a:pt x="205756" y="73026"/>
                    <a:pt x="192806" y="73026"/>
                  </a:cubicBezTo>
                  <a:cubicBezTo>
                    <a:pt x="179855" y="73026"/>
                    <a:pt x="169494" y="63961"/>
                    <a:pt x="168199" y="51010"/>
                  </a:cubicBezTo>
                  <a:cubicBezTo>
                    <a:pt x="169494" y="48420"/>
                    <a:pt x="170789" y="44534"/>
                    <a:pt x="170789" y="39354"/>
                  </a:cubicBezTo>
                  <a:cubicBezTo>
                    <a:pt x="170789" y="39354"/>
                    <a:pt x="170789" y="39354"/>
                    <a:pt x="170789" y="38059"/>
                  </a:cubicBezTo>
                  <a:cubicBezTo>
                    <a:pt x="174674" y="30288"/>
                    <a:pt x="182445" y="23813"/>
                    <a:pt x="192806" y="23813"/>
                  </a:cubicBezTo>
                  <a:close/>
                  <a:moveTo>
                    <a:pt x="133275" y="12700"/>
                  </a:moveTo>
                  <a:cubicBezTo>
                    <a:pt x="148118" y="12700"/>
                    <a:pt x="160262" y="24548"/>
                    <a:pt x="160262" y="39029"/>
                  </a:cubicBezTo>
                  <a:cubicBezTo>
                    <a:pt x="160262" y="54827"/>
                    <a:pt x="148118" y="66675"/>
                    <a:pt x="133275" y="66675"/>
                  </a:cubicBezTo>
                  <a:cubicBezTo>
                    <a:pt x="121130" y="66675"/>
                    <a:pt x="110335" y="60093"/>
                    <a:pt x="106287" y="48245"/>
                  </a:cubicBezTo>
                  <a:cubicBezTo>
                    <a:pt x="108986" y="42979"/>
                    <a:pt x="111685" y="36396"/>
                    <a:pt x="111685" y="29814"/>
                  </a:cubicBezTo>
                  <a:cubicBezTo>
                    <a:pt x="111685" y="27181"/>
                    <a:pt x="110335" y="25865"/>
                    <a:pt x="110335" y="23232"/>
                  </a:cubicBezTo>
                  <a:cubicBezTo>
                    <a:pt x="115733" y="16649"/>
                    <a:pt x="123829" y="12700"/>
                    <a:pt x="133275" y="12700"/>
                  </a:cubicBezTo>
                  <a:close/>
                  <a:moveTo>
                    <a:pt x="72809" y="0"/>
                  </a:moveTo>
                  <a:cubicBezTo>
                    <a:pt x="88472" y="0"/>
                    <a:pt x="101525" y="14426"/>
                    <a:pt x="101525" y="30163"/>
                  </a:cubicBezTo>
                  <a:cubicBezTo>
                    <a:pt x="101525" y="47211"/>
                    <a:pt x="87167" y="60325"/>
                    <a:pt x="72809" y="60325"/>
                  </a:cubicBezTo>
                  <a:cubicBezTo>
                    <a:pt x="57145" y="60325"/>
                    <a:pt x="42787" y="47211"/>
                    <a:pt x="42787" y="30163"/>
                  </a:cubicBezTo>
                  <a:cubicBezTo>
                    <a:pt x="42787" y="14426"/>
                    <a:pt x="55840" y="0"/>
                    <a:pt x="728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Tree>
    <p:extLst>
      <p:ext uri="{BB962C8B-B14F-4D97-AF65-F5344CB8AC3E}">
        <p14:creationId xmlns:p14="http://schemas.microsoft.com/office/powerpoint/2010/main" val="2032512917"/>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1+#ppt_w/2"/>
                                          </p:val>
                                        </p:tav>
                                        <p:tav tm="100000">
                                          <p:val>
                                            <p:strVal val="#ppt_x"/>
                                          </p:val>
                                        </p:tav>
                                      </p:tavLst>
                                    </p:anim>
                                    <p:anim calcmode="lin" valueType="num">
                                      <p:cBhvr additive="base">
                                        <p:cTn id="8" dur="500" fill="hold"/>
                                        <p:tgtEl>
                                          <p:spTgt spid="4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wipe(left)">
                                      <p:cBhvr>
                                        <p:cTn id="12"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 xmlns:a16="http://schemas.microsoft.com/office/drawing/2014/main" id="{EB21C69C-C240-4E3F-8346-2FB90956B8A7}"/>
              </a:ext>
            </a:extLst>
          </p:cNvPr>
          <p:cNvSpPr txBox="1"/>
          <p:nvPr/>
        </p:nvSpPr>
        <p:spPr>
          <a:xfrm>
            <a:off x="1757239" y="776544"/>
            <a:ext cx="5913652" cy="584775"/>
          </a:xfrm>
          <a:prstGeom prst="rect">
            <a:avLst/>
          </a:prstGeom>
          <a:noFill/>
          <a:effectLst/>
        </p:spPr>
        <p:txBody>
          <a:bodyPr wrap="square" rtlCol="0">
            <a:spAutoFit/>
          </a:bodyPr>
          <a:lstStyle/>
          <a:p>
            <a:pPr algn="dist"/>
            <a:r>
              <a:rPr lang="zh-CN" altLang="en-US" sz="3200" dirty="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rPr>
              <a:t>调查初步需求：</a:t>
            </a:r>
            <a:r>
              <a:rPr lang="zh-CN" altLang="en-US" sz="3200" dirty="0" smtClean="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rPr>
              <a:t>非功能</a:t>
            </a:r>
            <a:r>
              <a:rPr lang="zh-CN" altLang="en-US" sz="3200" dirty="0" smtClean="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rPr>
              <a:t>需求</a:t>
            </a:r>
            <a:endParaRPr lang="en-US" altLang="zh-CN" sz="3200" dirty="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endParaRPr>
          </a:p>
        </p:txBody>
      </p:sp>
      <p:pic>
        <p:nvPicPr>
          <p:cNvPr id="45" name="图片占位符 6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5400000">
            <a:off x="8058716" y="1492869"/>
            <a:ext cx="3628976" cy="3628976"/>
          </a:xfrm>
          <a:custGeom>
            <a:avLst/>
            <a:gdLst>
              <a:gd name="connsiteX0" fmla="*/ 0 w 3310004"/>
              <a:gd name="connsiteY0" fmla="*/ 0 h 4194173"/>
              <a:gd name="connsiteX1" fmla="*/ 3310004 w 3310004"/>
              <a:gd name="connsiteY1" fmla="*/ 0 h 4194173"/>
              <a:gd name="connsiteX2" fmla="*/ 3310004 w 3310004"/>
              <a:gd name="connsiteY2" fmla="*/ 4194173 h 4194173"/>
              <a:gd name="connsiteX3" fmla="*/ 0 w 3310004"/>
              <a:gd name="connsiteY3" fmla="*/ 4194173 h 4194173"/>
            </a:gdLst>
            <a:ahLst/>
            <a:cxnLst>
              <a:cxn ang="0">
                <a:pos x="connsiteX0" y="connsiteY0"/>
              </a:cxn>
              <a:cxn ang="0">
                <a:pos x="connsiteX1" y="connsiteY1"/>
              </a:cxn>
              <a:cxn ang="0">
                <a:pos x="connsiteX2" y="connsiteY2"/>
              </a:cxn>
              <a:cxn ang="0">
                <a:pos x="connsiteX3" y="connsiteY3"/>
              </a:cxn>
            </a:cxnLst>
            <a:rect l="l" t="t" r="r" b="b"/>
            <a:pathLst>
              <a:path w="3310004" h="4194173">
                <a:moveTo>
                  <a:pt x="0" y="0"/>
                </a:moveTo>
                <a:lnTo>
                  <a:pt x="3310004" y="0"/>
                </a:lnTo>
                <a:lnTo>
                  <a:pt x="3310004" y="4194173"/>
                </a:lnTo>
                <a:lnTo>
                  <a:pt x="0" y="4194173"/>
                </a:lnTo>
                <a:close/>
              </a:path>
            </a:pathLst>
          </a:custGeom>
        </p:spPr>
      </p:pic>
      <p:grpSp>
        <p:nvGrpSpPr>
          <p:cNvPr id="88" name="组合 43"/>
          <p:cNvGrpSpPr/>
          <p:nvPr/>
        </p:nvGrpSpPr>
        <p:grpSpPr>
          <a:xfrm>
            <a:off x="1757239" y="2216705"/>
            <a:ext cx="6632018" cy="2514952"/>
            <a:chOff x="662715" y="1768483"/>
            <a:chExt cx="8842690" cy="3353266"/>
          </a:xfrm>
        </p:grpSpPr>
        <p:sp>
          <p:nvSpPr>
            <p:cNvPr id="89" name="矩形 88"/>
            <p:cNvSpPr/>
            <p:nvPr/>
          </p:nvSpPr>
          <p:spPr>
            <a:xfrm>
              <a:off x="662715" y="1770858"/>
              <a:ext cx="8842690" cy="33508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91" name="组合 51"/>
            <p:cNvGrpSpPr/>
            <p:nvPr/>
          </p:nvGrpSpPr>
          <p:grpSpPr>
            <a:xfrm>
              <a:off x="2418679" y="1768483"/>
              <a:ext cx="6892794" cy="3198437"/>
              <a:chOff x="1477677" y="4525711"/>
              <a:chExt cx="6892794" cy="3198437"/>
            </a:xfrm>
          </p:grpSpPr>
          <p:sp>
            <p:nvSpPr>
              <p:cNvPr id="93" name="矩形 92"/>
              <p:cNvSpPr/>
              <p:nvPr/>
            </p:nvSpPr>
            <p:spPr>
              <a:xfrm>
                <a:off x="1477677" y="5032132"/>
                <a:ext cx="6892794" cy="2692016"/>
              </a:xfrm>
              <a:prstGeom prst="rect">
                <a:avLst/>
              </a:prstGeom>
            </p:spPr>
            <p:txBody>
              <a:bodyPr wrap="square">
                <a:spAutoFit/>
              </a:bodyPr>
              <a:lstStyle/>
              <a:p>
                <a:pPr>
                  <a:lnSpc>
                    <a:spcPct val="120000"/>
                  </a:lnSpc>
                  <a:spcAft>
                    <a:spcPts val="600"/>
                  </a:spcAft>
                </a:pPr>
                <a:r>
                  <a:rPr lang="zh-CN" altLang="en-US" sz="1600" b="1" dirty="0">
                    <a:solidFill>
                      <a:schemeClr val="tx1">
                        <a:lumMod val="50000"/>
                        <a:lumOff val="50000"/>
                      </a:schemeClr>
                    </a:solidFill>
                    <a:cs typeface="+mn-ea"/>
                    <a:sym typeface="+mn-lt"/>
                  </a:rPr>
                  <a:t> </a:t>
                </a:r>
                <a:r>
                  <a:rPr lang="en-US" altLang="zh-CN" sz="1600" b="1" dirty="0">
                    <a:solidFill>
                      <a:schemeClr val="tx1">
                        <a:lumMod val="50000"/>
                        <a:lumOff val="50000"/>
                      </a:schemeClr>
                    </a:solidFill>
                    <a:cs typeface="+mn-ea"/>
                    <a:sym typeface="+mn-lt"/>
                  </a:rPr>
                  <a:t>1. </a:t>
                </a:r>
                <a:r>
                  <a:rPr lang="zh-CN" altLang="en-US" sz="1600" b="1" dirty="0">
                    <a:solidFill>
                      <a:schemeClr val="tx1">
                        <a:lumMod val="50000"/>
                        <a:lumOff val="50000"/>
                      </a:schemeClr>
                    </a:solidFill>
                    <a:cs typeface="+mn-ea"/>
                    <a:sym typeface="+mn-lt"/>
                  </a:rPr>
                  <a:t>保证全天可获取服务，年非计划宕机时间不能高于</a:t>
                </a:r>
                <a:r>
                  <a:rPr lang="en-US" altLang="zh-CN" sz="1600" b="1" dirty="0">
                    <a:solidFill>
                      <a:schemeClr val="tx1">
                        <a:lumMod val="50000"/>
                        <a:lumOff val="50000"/>
                      </a:schemeClr>
                    </a:solidFill>
                    <a:cs typeface="+mn-ea"/>
                    <a:sym typeface="+mn-lt"/>
                  </a:rPr>
                  <a:t>8</a:t>
                </a:r>
                <a:r>
                  <a:rPr lang="zh-CN" altLang="en-US" sz="1600" b="1" dirty="0">
                    <a:solidFill>
                      <a:schemeClr val="tx1">
                        <a:lumMod val="50000"/>
                        <a:lumOff val="50000"/>
                      </a:schemeClr>
                    </a:solidFill>
                    <a:cs typeface="+mn-ea"/>
                    <a:sym typeface="+mn-lt"/>
                  </a:rPr>
                  <a:t>小时。	  </a:t>
                </a:r>
                <a:endParaRPr lang="en-US" altLang="zh-CN" sz="1600" b="1" dirty="0" smtClean="0">
                  <a:solidFill>
                    <a:schemeClr val="tx1">
                      <a:lumMod val="50000"/>
                      <a:lumOff val="50000"/>
                    </a:schemeClr>
                  </a:solidFill>
                  <a:cs typeface="+mn-ea"/>
                  <a:sym typeface="+mn-lt"/>
                </a:endParaRPr>
              </a:p>
              <a:p>
                <a:pPr>
                  <a:lnSpc>
                    <a:spcPct val="120000"/>
                  </a:lnSpc>
                  <a:spcAft>
                    <a:spcPts val="600"/>
                  </a:spcAft>
                </a:pPr>
                <a:r>
                  <a:rPr lang="en-US" altLang="zh-CN" sz="1600" b="1" dirty="0" smtClean="0">
                    <a:solidFill>
                      <a:schemeClr val="tx1">
                        <a:lumMod val="50000"/>
                        <a:lumOff val="50000"/>
                      </a:schemeClr>
                    </a:solidFill>
                    <a:cs typeface="+mn-ea"/>
                    <a:sym typeface="+mn-lt"/>
                  </a:rPr>
                  <a:t>2</a:t>
                </a:r>
                <a:r>
                  <a:rPr lang="en-US" altLang="zh-CN" sz="1600" b="1" dirty="0">
                    <a:solidFill>
                      <a:schemeClr val="tx1">
                        <a:lumMod val="50000"/>
                        <a:lumOff val="50000"/>
                      </a:schemeClr>
                    </a:solidFill>
                    <a:cs typeface="+mn-ea"/>
                    <a:sym typeface="+mn-lt"/>
                  </a:rPr>
                  <a:t>. </a:t>
                </a:r>
                <a:r>
                  <a:rPr lang="zh-CN" altLang="en-US" sz="1600" b="1" dirty="0">
                    <a:solidFill>
                      <a:schemeClr val="tx1">
                        <a:lumMod val="50000"/>
                        <a:lumOff val="50000"/>
                      </a:schemeClr>
                    </a:solidFill>
                    <a:cs typeface="+mn-ea"/>
                    <a:sym typeface="+mn-lt"/>
                  </a:rPr>
                  <a:t>保证用户意外退出应用或断网时数据能被保存在本地，并能在用户重新登录时能快速恢复到服务器上	  </a:t>
                </a:r>
                <a:endParaRPr lang="en-US" altLang="zh-CN" sz="1600" b="1" dirty="0" smtClean="0">
                  <a:solidFill>
                    <a:schemeClr val="tx1">
                      <a:lumMod val="50000"/>
                      <a:lumOff val="50000"/>
                    </a:schemeClr>
                  </a:solidFill>
                  <a:cs typeface="+mn-ea"/>
                  <a:sym typeface="+mn-lt"/>
                </a:endParaRPr>
              </a:p>
              <a:p>
                <a:pPr>
                  <a:lnSpc>
                    <a:spcPct val="120000"/>
                  </a:lnSpc>
                  <a:spcAft>
                    <a:spcPts val="600"/>
                  </a:spcAft>
                </a:pPr>
                <a:r>
                  <a:rPr lang="en-US" altLang="zh-CN" sz="1600" b="1" dirty="0" smtClean="0">
                    <a:solidFill>
                      <a:schemeClr val="tx1">
                        <a:lumMod val="50000"/>
                        <a:lumOff val="50000"/>
                      </a:schemeClr>
                    </a:solidFill>
                    <a:cs typeface="+mn-ea"/>
                    <a:sym typeface="+mn-lt"/>
                  </a:rPr>
                  <a:t>3</a:t>
                </a:r>
                <a:r>
                  <a:rPr lang="en-US" altLang="zh-CN" sz="1600" b="1" dirty="0">
                    <a:solidFill>
                      <a:schemeClr val="tx1">
                        <a:lumMod val="50000"/>
                        <a:lumOff val="50000"/>
                      </a:schemeClr>
                    </a:solidFill>
                    <a:cs typeface="+mn-ea"/>
                    <a:sym typeface="+mn-lt"/>
                  </a:rPr>
                  <a:t>. </a:t>
                </a:r>
                <a:r>
                  <a:rPr lang="zh-CN" altLang="en-US" sz="1600" b="1" dirty="0">
                    <a:solidFill>
                      <a:schemeClr val="tx1">
                        <a:lumMod val="50000"/>
                        <a:lumOff val="50000"/>
                      </a:schemeClr>
                    </a:solidFill>
                    <a:cs typeface="+mn-ea"/>
                    <a:sym typeface="+mn-lt"/>
                  </a:rPr>
                  <a:t>用户错误输入或操作时能提供提醒，要能够抵御常见的</a:t>
                </a:r>
                <a:r>
                  <a:rPr lang="en-US" altLang="zh-CN" sz="1600" b="1" dirty="0">
                    <a:solidFill>
                      <a:schemeClr val="tx1">
                        <a:lumMod val="50000"/>
                        <a:lumOff val="50000"/>
                      </a:schemeClr>
                    </a:solidFill>
                    <a:cs typeface="+mn-ea"/>
                    <a:sym typeface="+mn-lt"/>
                  </a:rPr>
                  <a:t>HTML</a:t>
                </a:r>
                <a:r>
                  <a:rPr lang="zh-CN" altLang="en-US" sz="1600" b="1" dirty="0">
                    <a:solidFill>
                      <a:schemeClr val="tx1">
                        <a:lumMod val="50000"/>
                        <a:lumOff val="50000"/>
                      </a:schemeClr>
                    </a:solidFill>
                    <a:cs typeface="+mn-ea"/>
                    <a:sym typeface="+mn-lt"/>
                  </a:rPr>
                  <a:t>注入攻击等</a:t>
                </a:r>
                <a:r>
                  <a:rPr lang="en-US" altLang="zh-CN" sz="1600" b="1" dirty="0">
                    <a:solidFill>
                      <a:schemeClr val="tx1">
                        <a:lumMod val="50000"/>
                        <a:lumOff val="50000"/>
                      </a:schemeClr>
                    </a:solidFill>
                    <a:cs typeface="+mn-ea"/>
                    <a:sym typeface="+mn-lt"/>
                  </a:rPr>
                  <a:t>web</a:t>
                </a:r>
                <a:r>
                  <a:rPr lang="zh-CN" altLang="en-US" sz="1600" b="1" dirty="0" smtClean="0">
                    <a:solidFill>
                      <a:schemeClr val="tx1">
                        <a:lumMod val="50000"/>
                        <a:lumOff val="50000"/>
                      </a:schemeClr>
                    </a:solidFill>
                    <a:cs typeface="+mn-ea"/>
                    <a:sym typeface="+mn-lt"/>
                  </a:rPr>
                  <a:t>攻击</a:t>
                </a:r>
                <a:endParaRPr lang="en-US" altLang="zh-CN" sz="1600" b="1" dirty="0" smtClean="0">
                  <a:solidFill>
                    <a:schemeClr val="tx1">
                      <a:lumMod val="50000"/>
                      <a:lumOff val="50000"/>
                    </a:schemeClr>
                  </a:solidFill>
                  <a:cs typeface="+mn-ea"/>
                  <a:sym typeface="+mn-lt"/>
                </a:endParaRPr>
              </a:p>
            </p:txBody>
          </p:sp>
          <p:sp>
            <p:nvSpPr>
              <p:cNvPr id="94" name="矩形 93"/>
              <p:cNvSpPr/>
              <p:nvPr/>
            </p:nvSpPr>
            <p:spPr>
              <a:xfrm>
                <a:off x="1477677" y="4525711"/>
                <a:ext cx="2228426" cy="537754"/>
              </a:xfrm>
              <a:prstGeom prst="rect">
                <a:avLst/>
              </a:prstGeom>
            </p:spPr>
            <p:txBody>
              <a:bodyPr wrap="square">
                <a:spAutoFit/>
              </a:bodyPr>
              <a:lstStyle/>
              <a:p>
                <a:pPr>
                  <a:lnSpc>
                    <a:spcPct val="120000"/>
                  </a:lnSpc>
                </a:pPr>
                <a:r>
                  <a:rPr lang="zh-CN" altLang="en-US" b="1" dirty="0" smtClean="0">
                    <a:solidFill>
                      <a:srgbClr val="53585F"/>
                    </a:solidFill>
                    <a:cs typeface="+mn-ea"/>
                    <a:sym typeface="+mn-lt"/>
                  </a:rPr>
                  <a:t>可靠性要求</a:t>
                </a:r>
                <a:endParaRPr lang="zh-CN" altLang="en-US" b="1" dirty="0">
                  <a:solidFill>
                    <a:srgbClr val="53585F"/>
                  </a:solidFill>
                  <a:cs typeface="+mn-ea"/>
                  <a:sym typeface="+mn-lt"/>
                </a:endParaRPr>
              </a:p>
            </p:txBody>
          </p:sp>
        </p:grpSp>
      </p:grpSp>
      <p:sp>
        <p:nvSpPr>
          <p:cNvPr id="11" name="椭圆 10"/>
          <p:cNvSpPr/>
          <p:nvPr/>
        </p:nvSpPr>
        <p:spPr>
          <a:xfrm>
            <a:off x="1967831" y="2735097"/>
            <a:ext cx="896093" cy="8960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71"/>
          <p:cNvSpPr/>
          <p:nvPr/>
        </p:nvSpPr>
        <p:spPr>
          <a:xfrm>
            <a:off x="2240764" y="2935717"/>
            <a:ext cx="364246" cy="460694"/>
          </a:xfrm>
          <a:custGeom>
            <a:avLst/>
            <a:gdLst>
              <a:gd name="connsiteX0" fmla="*/ 126399 w 261072"/>
              <a:gd name="connsiteY0" fmla="*/ 143933 h 330200"/>
              <a:gd name="connsiteX1" fmla="*/ 114493 w 261072"/>
              <a:gd name="connsiteY1" fmla="*/ 165100 h 330200"/>
              <a:gd name="connsiteX2" fmla="*/ 135660 w 261072"/>
              <a:gd name="connsiteY2" fmla="*/ 179652 h 330200"/>
              <a:gd name="connsiteX3" fmla="*/ 148889 w 261072"/>
              <a:gd name="connsiteY3" fmla="*/ 157162 h 330200"/>
              <a:gd name="connsiteX4" fmla="*/ 126399 w 261072"/>
              <a:gd name="connsiteY4" fmla="*/ 143933 h 330200"/>
              <a:gd name="connsiteX5" fmla="*/ 62158 w 261072"/>
              <a:gd name="connsiteY5" fmla="*/ 142587 h 330200"/>
              <a:gd name="connsiteX6" fmla="*/ 59301 w 261072"/>
              <a:gd name="connsiteY6" fmla="*/ 149803 h 330200"/>
              <a:gd name="connsiteX7" fmla="*/ 67873 w 261072"/>
              <a:gd name="connsiteY7" fmla="*/ 154132 h 330200"/>
              <a:gd name="connsiteX8" fmla="*/ 70731 w 261072"/>
              <a:gd name="connsiteY8" fmla="*/ 145473 h 330200"/>
              <a:gd name="connsiteX9" fmla="*/ 62158 w 261072"/>
              <a:gd name="connsiteY9" fmla="*/ 142587 h 330200"/>
              <a:gd name="connsiteX10" fmla="*/ 60253 w 261072"/>
              <a:gd name="connsiteY10" fmla="*/ 111601 h 330200"/>
              <a:gd name="connsiteX11" fmla="*/ 50887 w 261072"/>
              <a:gd name="connsiteY11" fmla="*/ 112077 h 330200"/>
              <a:gd name="connsiteX12" fmla="*/ 41997 w 261072"/>
              <a:gd name="connsiteY12" fmla="*/ 118427 h 330200"/>
              <a:gd name="connsiteX13" fmla="*/ 47077 w 261072"/>
              <a:gd name="connsiteY13" fmla="*/ 124777 h 330200"/>
              <a:gd name="connsiteX14" fmla="*/ 52157 w 261072"/>
              <a:gd name="connsiteY14" fmla="*/ 119697 h 330200"/>
              <a:gd name="connsiteX15" fmla="*/ 57237 w 261072"/>
              <a:gd name="connsiteY15" fmla="*/ 122237 h 330200"/>
              <a:gd name="connsiteX16" fmla="*/ 57237 w 261072"/>
              <a:gd name="connsiteY16" fmla="*/ 128587 h 330200"/>
              <a:gd name="connsiteX17" fmla="*/ 57237 w 261072"/>
              <a:gd name="connsiteY17" fmla="*/ 140017 h 330200"/>
              <a:gd name="connsiteX18" fmla="*/ 58507 w 261072"/>
              <a:gd name="connsiteY18" fmla="*/ 141287 h 330200"/>
              <a:gd name="connsiteX19" fmla="*/ 66127 w 261072"/>
              <a:gd name="connsiteY19" fmla="*/ 137477 h 330200"/>
              <a:gd name="connsiteX20" fmla="*/ 64857 w 261072"/>
              <a:gd name="connsiteY20" fmla="*/ 136207 h 330200"/>
              <a:gd name="connsiteX21" fmla="*/ 64857 w 261072"/>
              <a:gd name="connsiteY21" fmla="*/ 128587 h 330200"/>
              <a:gd name="connsiteX22" fmla="*/ 64857 w 261072"/>
              <a:gd name="connsiteY22" fmla="*/ 115887 h 330200"/>
              <a:gd name="connsiteX23" fmla="*/ 60253 w 261072"/>
              <a:gd name="connsiteY23" fmla="*/ 111601 h 330200"/>
              <a:gd name="connsiteX24" fmla="*/ 182967 w 261072"/>
              <a:gd name="connsiteY24" fmla="*/ 102870 h 330200"/>
              <a:gd name="connsiteX25" fmla="*/ 170584 w 261072"/>
              <a:gd name="connsiteY25" fmla="*/ 109220 h 330200"/>
              <a:gd name="connsiteX26" fmla="*/ 178839 w 261072"/>
              <a:gd name="connsiteY26" fmla="*/ 119380 h 330200"/>
              <a:gd name="connsiteX27" fmla="*/ 189846 w 261072"/>
              <a:gd name="connsiteY27" fmla="*/ 113030 h 330200"/>
              <a:gd name="connsiteX28" fmla="*/ 182967 w 261072"/>
              <a:gd name="connsiteY28" fmla="*/ 102870 h 330200"/>
              <a:gd name="connsiteX29" fmla="*/ 176934 w 261072"/>
              <a:gd name="connsiteY29" fmla="*/ 50542 h 330200"/>
              <a:gd name="connsiteX30" fmla="*/ 178287 w 261072"/>
              <a:gd name="connsiteY30" fmla="*/ 62513 h 330200"/>
              <a:gd name="connsiteX31" fmla="*/ 189105 w 261072"/>
              <a:gd name="connsiteY31" fmla="*/ 62513 h 330200"/>
              <a:gd name="connsiteX32" fmla="*/ 194515 w 261072"/>
              <a:gd name="connsiteY32" fmla="*/ 69163 h 330200"/>
              <a:gd name="connsiteX33" fmla="*/ 186401 w 261072"/>
              <a:gd name="connsiteY33" fmla="*/ 78474 h 330200"/>
              <a:gd name="connsiteX34" fmla="*/ 176934 w 261072"/>
              <a:gd name="connsiteY34" fmla="*/ 93105 h 330200"/>
              <a:gd name="connsiteX35" fmla="*/ 176934 w 261072"/>
              <a:gd name="connsiteY35" fmla="*/ 95765 h 330200"/>
              <a:gd name="connsiteX36" fmla="*/ 190458 w 261072"/>
              <a:gd name="connsiteY36" fmla="*/ 98425 h 330200"/>
              <a:gd name="connsiteX37" fmla="*/ 190458 w 261072"/>
              <a:gd name="connsiteY37" fmla="*/ 97095 h 330200"/>
              <a:gd name="connsiteX38" fmla="*/ 198572 w 261072"/>
              <a:gd name="connsiteY38" fmla="*/ 85124 h 330200"/>
              <a:gd name="connsiteX39" fmla="*/ 210743 w 261072"/>
              <a:gd name="connsiteY39" fmla="*/ 70494 h 330200"/>
              <a:gd name="connsiteX40" fmla="*/ 194515 w 261072"/>
              <a:gd name="connsiteY40" fmla="*/ 50542 h 330200"/>
              <a:gd name="connsiteX41" fmla="*/ 176934 w 261072"/>
              <a:gd name="connsiteY41" fmla="*/ 50542 h 330200"/>
              <a:gd name="connsiteX42" fmla="*/ 104071 w 261072"/>
              <a:gd name="connsiteY42" fmla="*/ 44936 h 330200"/>
              <a:gd name="connsiteX43" fmla="*/ 73747 w 261072"/>
              <a:gd name="connsiteY43" fmla="*/ 60685 h 330200"/>
              <a:gd name="connsiteX44" fmla="*/ 85613 w 261072"/>
              <a:gd name="connsiteY44" fmla="*/ 80370 h 330200"/>
              <a:gd name="connsiteX45" fmla="*/ 102752 w 261072"/>
              <a:gd name="connsiteY45" fmla="*/ 69871 h 330200"/>
              <a:gd name="connsiteX46" fmla="*/ 119892 w 261072"/>
              <a:gd name="connsiteY46" fmla="*/ 77745 h 330200"/>
              <a:gd name="connsiteX47" fmla="*/ 113300 w 261072"/>
              <a:gd name="connsiteY47" fmla="*/ 101367 h 330200"/>
              <a:gd name="connsiteX48" fmla="*/ 109345 w 261072"/>
              <a:gd name="connsiteY48" fmla="*/ 134175 h 330200"/>
              <a:gd name="connsiteX49" fmla="*/ 110663 w 261072"/>
              <a:gd name="connsiteY49" fmla="*/ 138112 h 330200"/>
              <a:gd name="connsiteX50" fmla="*/ 137032 w 261072"/>
              <a:gd name="connsiteY50" fmla="*/ 132863 h 330200"/>
              <a:gd name="connsiteX51" fmla="*/ 135713 w 261072"/>
              <a:gd name="connsiteY51" fmla="*/ 128926 h 330200"/>
              <a:gd name="connsiteX52" fmla="*/ 139669 w 261072"/>
              <a:gd name="connsiteY52" fmla="*/ 102679 h 330200"/>
              <a:gd name="connsiteX53" fmla="*/ 148898 w 261072"/>
              <a:gd name="connsiteY53" fmla="*/ 65934 h 330200"/>
              <a:gd name="connsiteX54" fmla="*/ 104071 w 261072"/>
              <a:gd name="connsiteY54" fmla="*/ 44936 h 330200"/>
              <a:gd name="connsiteX55" fmla="*/ 134819 w 261072"/>
              <a:gd name="connsiteY55" fmla="*/ 0 h 330200"/>
              <a:gd name="connsiteX56" fmla="*/ 221618 w 261072"/>
              <a:gd name="connsiteY56" fmla="*/ 35519 h 330200"/>
              <a:gd name="connsiteX57" fmla="*/ 247921 w 261072"/>
              <a:gd name="connsiteY57" fmla="*/ 113137 h 330200"/>
              <a:gd name="connsiteX58" fmla="*/ 243975 w 261072"/>
              <a:gd name="connsiteY58" fmla="*/ 144709 h 330200"/>
              <a:gd name="connsiteX59" fmla="*/ 261072 w 261072"/>
              <a:gd name="connsiteY59" fmla="*/ 180229 h 330200"/>
              <a:gd name="connsiteX60" fmla="*/ 246606 w 261072"/>
              <a:gd name="connsiteY60" fmla="*/ 190753 h 330200"/>
              <a:gd name="connsiteX61" fmla="*/ 243975 w 261072"/>
              <a:gd name="connsiteY61" fmla="*/ 198646 h 330200"/>
              <a:gd name="connsiteX62" fmla="*/ 243975 w 261072"/>
              <a:gd name="connsiteY62" fmla="*/ 210486 h 330200"/>
              <a:gd name="connsiteX63" fmla="*/ 237400 w 261072"/>
              <a:gd name="connsiteY63" fmla="*/ 215748 h 330200"/>
              <a:gd name="connsiteX64" fmla="*/ 237400 w 261072"/>
              <a:gd name="connsiteY64" fmla="*/ 219695 h 330200"/>
              <a:gd name="connsiteX65" fmla="*/ 236085 w 261072"/>
              <a:gd name="connsiteY65" fmla="*/ 230219 h 330200"/>
              <a:gd name="connsiteX66" fmla="*/ 232139 w 261072"/>
              <a:gd name="connsiteY66" fmla="*/ 244690 h 330200"/>
              <a:gd name="connsiteX67" fmla="*/ 229509 w 261072"/>
              <a:gd name="connsiteY67" fmla="*/ 263108 h 330200"/>
              <a:gd name="connsiteX68" fmla="*/ 196631 w 261072"/>
              <a:gd name="connsiteY68" fmla="*/ 267054 h 330200"/>
              <a:gd name="connsiteX69" fmla="*/ 161121 w 261072"/>
              <a:gd name="connsiteY69" fmla="*/ 273632 h 330200"/>
              <a:gd name="connsiteX70" fmla="*/ 136134 w 261072"/>
              <a:gd name="connsiteY70" fmla="*/ 330200 h 330200"/>
              <a:gd name="connsiteX71" fmla="*/ 45389 w 261072"/>
              <a:gd name="connsiteY71" fmla="*/ 246006 h 330200"/>
              <a:gd name="connsiteX72" fmla="*/ 32238 w 261072"/>
              <a:gd name="connsiteY72" fmla="*/ 184176 h 330200"/>
              <a:gd name="connsiteX73" fmla="*/ 675 w 261072"/>
              <a:gd name="connsiteY73" fmla="*/ 121030 h 330200"/>
              <a:gd name="connsiteX74" fmla="*/ 30923 w 261072"/>
              <a:gd name="connsiteY74" fmla="*/ 40781 h 330200"/>
              <a:gd name="connsiteX75" fmla="*/ 134819 w 261072"/>
              <a:gd name="connsiteY75"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61072" h="330200">
                <a:moveTo>
                  <a:pt x="126399" y="143933"/>
                </a:moveTo>
                <a:cubicBezTo>
                  <a:pt x="117138" y="146579"/>
                  <a:pt x="111847" y="155840"/>
                  <a:pt x="114493" y="165100"/>
                </a:cubicBezTo>
                <a:cubicBezTo>
                  <a:pt x="115816" y="175684"/>
                  <a:pt x="125076" y="180975"/>
                  <a:pt x="135660" y="179652"/>
                </a:cubicBezTo>
                <a:cubicBezTo>
                  <a:pt x="146243" y="177006"/>
                  <a:pt x="151535" y="167746"/>
                  <a:pt x="148889" y="157162"/>
                </a:cubicBezTo>
                <a:cubicBezTo>
                  <a:pt x="146243" y="146579"/>
                  <a:pt x="136982" y="141287"/>
                  <a:pt x="126399" y="143933"/>
                </a:cubicBezTo>
                <a:close/>
                <a:moveTo>
                  <a:pt x="62158" y="142587"/>
                </a:moveTo>
                <a:cubicBezTo>
                  <a:pt x="59301" y="144030"/>
                  <a:pt x="57872" y="146916"/>
                  <a:pt x="59301" y="149803"/>
                </a:cubicBezTo>
                <a:cubicBezTo>
                  <a:pt x="60729" y="154132"/>
                  <a:pt x="65016" y="155575"/>
                  <a:pt x="67873" y="154132"/>
                </a:cubicBezTo>
                <a:cubicBezTo>
                  <a:pt x="70731" y="152689"/>
                  <a:pt x="72160" y="148359"/>
                  <a:pt x="70731" y="145473"/>
                </a:cubicBezTo>
                <a:cubicBezTo>
                  <a:pt x="69302" y="141143"/>
                  <a:pt x="66445" y="139700"/>
                  <a:pt x="62158" y="142587"/>
                </a:cubicBezTo>
                <a:close/>
                <a:moveTo>
                  <a:pt x="60253" y="111601"/>
                </a:moveTo>
                <a:cubicBezTo>
                  <a:pt x="57872" y="110807"/>
                  <a:pt x="54697" y="110807"/>
                  <a:pt x="50887" y="112077"/>
                </a:cubicBezTo>
                <a:cubicBezTo>
                  <a:pt x="47077" y="114617"/>
                  <a:pt x="43267" y="117157"/>
                  <a:pt x="41997" y="118427"/>
                </a:cubicBezTo>
                <a:cubicBezTo>
                  <a:pt x="41997" y="118427"/>
                  <a:pt x="41997" y="118427"/>
                  <a:pt x="47077" y="124777"/>
                </a:cubicBezTo>
                <a:cubicBezTo>
                  <a:pt x="48347" y="122237"/>
                  <a:pt x="49617" y="120967"/>
                  <a:pt x="52157" y="119697"/>
                </a:cubicBezTo>
                <a:cubicBezTo>
                  <a:pt x="54697" y="118427"/>
                  <a:pt x="55967" y="119697"/>
                  <a:pt x="57237" y="122237"/>
                </a:cubicBezTo>
                <a:cubicBezTo>
                  <a:pt x="58507" y="123507"/>
                  <a:pt x="57237" y="126047"/>
                  <a:pt x="57237" y="128587"/>
                </a:cubicBezTo>
                <a:cubicBezTo>
                  <a:pt x="55967" y="133667"/>
                  <a:pt x="55967" y="136207"/>
                  <a:pt x="57237" y="140017"/>
                </a:cubicBezTo>
                <a:lnTo>
                  <a:pt x="58507" y="141287"/>
                </a:lnTo>
                <a:cubicBezTo>
                  <a:pt x="58507" y="141287"/>
                  <a:pt x="58507" y="141287"/>
                  <a:pt x="66127" y="137477"/>
                </a:cubicBezTo>
                <a:cubicBezTo>
                  <a:pt x="66127" y="137477"/>
                  <a:pt x="66127" y="137477"/>
                  <a:pt x="64857" y="136207"/>
                </a:cubicBezTo>
                <a:cubicBezTo>
                  <a:pt x="63587" y="133667"/>
                  <a:pt x="63587" y="131127"/>
                  <a:pt x="64857" y="128587"/>
                </a:cubicBezTo>
                <a:cubicBezTo>
                  <a:pt x="66127" y="124777"/>
                  <a:pt x="67397" y="120967"/>
                  <a:pt x="64857" y="115887"/>
                </a:cubicBezTo>
                <a:cubicBezTo>
                  <a:pt x="64222" y="113982"/>
                  <a:pt x="62634" y="112395"/>
                  <a:pt x="60253" y="111601"/>
                </a:cubicBezTo>
                <a:close/>
                <a:moveTo>
                  <a:pt x="182967" y="102870"/>
                </a:moveTo>
                <a:cubicBezTo>
                  <a:pt x="177464" y="101600"/>
                  <a:pt x="171960" y="104140"/>
                  <a:pt x="170584" y="109220"/>
                </a:cubicBezTo>
                <a:cubicBezTo>
                  <a:pt x="170584" y="114300"/>
                  <a:pt x="173335" y="118110"/>
                  <a:pt x="178839" y="119380"/>
                </a:cubicBezTo>
                <a:cubicBezTo>
                  <a:pt x="184343" y="120650"/>
                  <a:pt x="188471" y="118110"/>
                  <a:pt x="189846" y="113030"/>
                </a:cubicBezTo>
                <a:cubicBezTo>
                  <a:pt x="191222" y="107950"/>
                  <a:pt x="188471" y="102870"/>
                  <a:pt x="182967" y="102870"/>
                </a:cubicBezTo>
                <a:close/>
                <a:moveTo>
                  <a:pt x="176934" y="50542"/>
                </a:moveTo>
                <a:cubicBezTo>
                  <a:pt x="176934" y="50542"/>
                  <a:pt x="176934" y="50542"/>
                  <a:pt x="178287" y="62513"/>
                </a:cubicBezTo>
                <a:cubicBezTo>
                  <a:pt x="180991" y="61183"/>
                  <a:pt x="185048" y="61183"/>
                  <a:pt x="189105" y="62513"/>
                </a:cubicBezTo>
                <a:cubicBezTo>
                  <a:pt x="194515" y="63843"/>
                  <a:pt x="195867" y="66503"/>
                  <a:pt x="194515" y="69163"/>
                </a:cubicBezTo>
                <a:cubicBezTo>
                  <a:pt x="194515" y="73154"/>
                  <a:pt x="190458" y="75814"/>
                  <a:pt x="186401" y="78474"/>
                </a:cubicBezTo>
                <a:cubicBezTo>
                  <a:pt x="180991" y="83794"/>
                  <a:pt x="178287" y="87785"/>
                  <a:pt x="176934" y="93105"/>
                </a:cubicBezTo>
                <a:cubicBezTo>
                  <a:pt x="176934" y="93105"/>
                  <a:pt x="176934" y="93105"/>
                  <a:pt x="176934" y="95765"/>
                </a:cubicBezTo>
                <a:cubicBezTo>
                  <a:pt x="176934" y="95765"/>
                  <a:pt x="176934" y="95765"/>
                  <a:pt x="190458" y="98425"/>
                </a:cubicBezTo>
                <a:cubicBezTo>
                  <a:pt x="190458" y="98425"/>
                  <a:pt x="190458" y="98425"/>
                  <a:pt x="190458" y="97095"/>
                </a:cubicBezTo>
                <a:cubicBezTo>
                  <a:pt x="191810" y="91775"/>
                  <a:pt x="193162" y="89115"/>
                  <a:pt x="198572" y="85124"/>
                </a:cubicBezTo>
                <a:cubicBezTo>
                  <a:pt x="203981" y="82464"/>
                  <a:pt x="209390" y="78474"/>
                  <a:pt x="210743" y="70494"/>
                </a:cubicBezTo>
                <a:cubicBezTo>
                  <a:pt x="213447" y="62513"/>
                  <a:pt x="208038" y="53202"/>
                  <a:pt x="194515" y="50542"/>
                </a:cubicBezTo>
                <a:cubicBezTo>
                  <a:pt x="187753" y="49212"/>
                  <a:pt x="180991" y="50542"/>
                  <a:pt x="176934" y="50542"/>
                </a:cubicBezTo>
                <a:close/>
                <a:moveTo>
                  <a:pt x="104071" y="44936"/>
                </a:moveTo>
                <a:cubicBezTo>
                  <a:pt x="90886" y="48873"/>
                  <a:pt x="80339" y="55435"/>
                  <a:pt x="73747" y="60685"/>
                </a:cubicBezTo>
                <a:cubicBezTo>
                  <a:pt x="73747" y="60685"/>
                  <a:pt x="73747" y="60685"/>
                  <a:pt x="85613" y="80370"/>
                </a:cubicBezTo>
                <a:cubicBezTo>
                  <a:pt x="89568" y="76433"/>
                  <a:pt x="97479" y="71183"/>
                  <a:pt x="102752" y="69871"/>
                </a:cubicBezTo>
                <a:cubicBezTo>
                  <a:pt x="113300" y="68559"/>
                  <a:pt x="118574" y="71183"/>
                  <a:pt x="119892" y="77745"/>
                </a:cubicBezTo>
                <a:cubicBezTo>
                  <a:pt x="121211" y="84307"/>
                  <a:pt x="118574" y="92181"/>
                  <a:pt x="113300" y="101367"/>
                </a:cubicBezTo>
                <a:cubicBezTo>
                  <a:pt x="108026" y="113178"/>
                  <a:pt x="106708" y="123677"/>
                  <a:pt x="109345" y="134175"/>
                </a:cubicBezTo>
                <a:cubicBezTo>
                  <a:pt x="109345" y="134175"/>
                  <a:pt x="109345" y="134175"/>
                  <a:pt x="110663" y="138112"/>
                </a:cubicBezTo>
                <a:cubicBezTo>
                  <a:pt x="110663" y="138112"/>
                  <a:pt x="110663" y="138112"/>
                  <a:pt x="137032" y="132863"/>
                </a:cubicBezTo>
                <a:cubicBezTo>
                  <a:pt x="137032" y="132863"/>
                  <a:pt x="137032" y="132863"/>
                  <a:pt x="135713" y="128926"/>
                </a:cubicBezTo>
                <a:cubicBezTo>
                  <a:pt x="134395" y="119740"/>
                  <a:pt x="134395" y="111866"/>
                  <a:pt x="139669" y="102679"/>
                </a:cubicBezTo>
                <a:cubicBezTo>
                  <a:pt x="144943" y="92181"/>
                  <a:pt x="151535" y="81682"/>
                  <a:pt x="148898" y="65934"/>
                </a:cubicBezTo>
                <a:cubicBezTo>
                  <a:pt x="144943" y="50186"/>
                  <a:pt x="129121" y="39687"/>
                  <a:pt x="104071" y="44936"/>
                </a:cubicBezTo>
                <a:close/>
                <a:moveTo>
                  <a:pt x="134819" y="0"/>
                </a:moveTo>
                <a:cubicBezTo>
                  <a:pt x="158491" y="0"/>
                  <a:pt x="194000" y="5262"/>
                  <a:pt x="221618" y="35519"/>
                </a:cubicBezTo>
                <a:cubicBezTo>
                  <a:pt x="238715" y="52622"/>
                  <a:pt x="251866" y="74986"/>
                  <a:pt x="247921" y="113137"/>
                </a:cubicBezTo>
                <a:cubicBezTo>
                  <a:pt x="246606" y="121030"/>
                  <a:pt x="236085" y="130238"/>
                  <a:pt x="243975" y="144709"/>
                </a:cubicBezTo>
                <a:cubicBezTo>
                  <a:pt x="243975" y="144709"/>
                  <a:pt x="261072" y="176282"/>
                  <a:pt x="261072" y="180229"/>
                </a:cubicBezTo>
                <a:cubicBezTo>
                  <a:pt x="261072" y="180229"/>
                  <a:pt x="261072" y="189438"/>
                  <a:pt x="246606" y="190753"/>
                </a:cubicBezTo>
                <a:cubicBezTo>
                  <a:pt x="246606" y="190753"/>
                  <a:pt x="242660" y="190753"/>
                  <a:pt x="243975" y="198646"/>
                </a:cubicBezTo>
                <a:cubicBezTo>
                  <a:pt x="243975" y="198646"/>
                  <a:pt x="243975" y="198646"/>
                  <a:pt x="243975" y="210486"/>
                </a:cubicBezTo>
                <a:cubicBezTo>
                  <a:pt x="243975" y="210486"/>
                  <a:pt x="243975" y="213117"/>
                  <a:pt x="237400" y="215748"/>
                </a:cubicBezTo>
                <a:cubicBezTo>
                  <a:pt x="237400" y="215748"/>
                  <a:pt x="236085" y="217064"/>
                  <a:pt x="237400" y="219695"/>
                </a:cubicBezTo>
                <a:cubicBezTo>
                  <a:pt x="237400" y="219695"/>
                  <a:pt x="241345" y="222326"/>
                  <a:pt x="236085" y="230219"/>
                </a:cubicBezTo>
                <a:cubicBezTo>
                  <a:pt x="233454" y="234166"/>
                  <a:pt x="229509" y="236797"/>
                  <a:pt x="232139" y="244690"/>
                </a:cubicBezTo>
                <a:cubicBezTo>
                  <a:pt x="232139" y="244690"/>
                  <a:pt x="234769" y="259161"/>
                  <a:pt x="229509" y="263108"/>
                </a:cubicBezTo>
                <a:cubicBezTo>
                  <a:pt x="229509" y="263108"/>
                  <a:pt x="222933" y="269685"/>
                  <a:pt x="196631" y="267054"/>
                </a:cubicBezTo>
                <a:cubicBezTo>
                  <a:pt x="187425" y="265739"/>
                  <a:pt x="171642" y="261792"/>
                  <a:pt x="161121" y="273632"/>
                </a:cubicBezTo>
                <a:cubicBezTo>
                  <a:pt x="161121" y="273632"/>
                  <a:pt x="137449" y="319676"/>
                  <a:pt x="136134" y="330200"/>
                </a:cubicBezTo>
                <a:cubicBezTo>
                  <a:pt x="136134" y="330200"/>
                  <a:pt x="95364" y="257846"/>
                  <a:pt x="45389" y="246006"/>
                </a:cubicBezTo>
                <a:cubicBezTo>
                  <a:pt x="45389" y="246006"/>
                  <a:pt x="57225" y="219695"/>
                  <a:pt x="32238" y="184176"/>
                </a:cubicBezTo>
                <a:cubicBezTo>
                  <a:pt x="32238" y="184176"/>
                  <a:pt x="1990" y="143394"/>
                  <a:pt x="675" y="121030"/>
                </a:cubicBezTo>
                <a:cubicBezTo>
                  <a:pt x="675" y="121030"/>
                  <a:pt x="-7216" y="82879"/>
                  <a:pt x="30923" y="40781"/>
                </a:cubicBezTo>
                <a:cubicBezTo>
                  <a:pt x="49335" y="19733"/>
                  <a:pt x="74322" y="0"/>
                  <a:pt x="1348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Tree>
    <p:extLst>
      <p:ext uri="{BB962C8B-B14F-4D97-AF65-F5344CB8AC3E}">
        <p14:creationId xmlns:p14="http://schemas.microsoft.com/office/powerpoint/2010/main" val="41537796"/>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1+#ppt_w/2"/>
                                          </p:val>
                                        </p:tav>
                                        <p:tav tm="100000">
                                          <p:val>
                                            <p:strVal val="#ppt_x"/>
                                          </p:val>
                                        </p:tav>
                                      </p:tavLst>
                                    </p:anim>
                                    <p:anim calcmode="lin" valueType="num">
                                      <p:cBhvr additive="base">
                                        <p:cTn id="8" dur="500" fill="hold"/>
                                        <p:tgtEl>
                                          <p:spTgt spid="4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wipe(left)">
                                      <p:cBhvr>
                                        <p:cTn id="12"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 xmlns:a16="http://schemas.microsoft.com/office/drawing/2014/main" id="{EB21C69C-C240-4E3F-8346-2FB90956B8A7}"/>
              </a:ext>
            </a:extLst>
          </p:cNvPr>
          <p:cNvSpPr txBox="1"/>
          <p:nvPr/>
        </p:nvSpPr>
        <p:spPr>
          <a:xfrm>
            <a:off x="1757239" y="776544"/>
            <a:ext cx="5913652" cy="584775"/>
          </a:xfrm>
          <a:prstGeom prst="rect">
            <a:avLst/>
          </a:prstGeom>
          <a:noFill/>
          <a:effectLst/>
        </p:spPr>
        <p:txBody>
          <a:bodyPr wrap="square" rtlCol="0">
            <a:spAutoFit/>
          </a:bodyPr>
          <a:lstStyle/>
          <a:p>
            <a:pPr algn="dist"/>
            <a:r>
              <a:rPr lang="zh-CN" altLang="en-US" sz="3200" dirty="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rPr>
              <a:t>调查初步需求：</a:t>
            </a:r>
            <a:r>
              <a:rPr lang="zh-CN" altLang="en-US" sz="3200" dirty="0" smtClean="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rPr>
              <a:t>非功能</a:t>
            </a:r>
            <a:r>
              <a:rPr lang="zh-CN" altLang="en-US" sz="3200" dirty="0" smtClean="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rPr>
              <a:t>需求</a:t>
            </a:r>
            <a:endParaRPr lang="en-US" altLang="zh-CN" sz="3200" dirty="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endParaRPr>
          </a:p>
        </p:txBody>
      </p:sp>
      <p:pic>
        <p:nvPicPr>
          <p:cNvPr id="45" name="图片占位符 6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5400000">
            <a:off x="8058716" y="1492869"/>
            <a:ext cx="3628976" cy="3628976"/>
          </a:xfrm>
          <a:custGeom>
            <a:avLst/>
            <a:gdLst>
              <a:gd name="connsiteX0" fmla="*/ 0 w 3310004"/>
              <a:gd name="connsiteY0" fmla="*/ 0 h 4194173"/>
              <a:gd name="connsiteX1" fmla="*/ 3310004 w 3310004"/>
              <a:gd name="connsiteY1" fmla="*/ 0 h 4194173"/>
              <a:gd name="connsiteX2" fmla="*/ 3310004 w 3310004"/>
              <a:gd name="connsiteY2" fmla="*/ 4194173 h 4194173"/>
              <a:gd name="connsiteX3" fmla="*/ 0 w 3310004"/>
              <a:gd name="connsiteY3" fmla="*/ 4194173 h 4194173"/>
            </a:gdLst>
            <a:ahLst/>
            <a:cxnLst>
              <a:cxn ang="0">
                <a:pos x="connsiteX0" y="connsiteY0"/>
              </a:cxn>
              <a:cxn ang="0">
                <a:pos x="connsiteX1" y="connsiteY1"/>
              </a:cxn>
              <a:cxn ang="0">
                <a:pos x="connsiteX2" y="connsiteY2"/>
              </a:cxn>
              <a:cxn ang="0">
                <a:pos x="connsiteX3" y="connsiteY3"/>
              </a:cxn>
            </a:cxnLst>
            <a:rect l="l" t="t" r="r" b="b"/>
            <a:pathLst>
              <a:path w="3310004" h="4194173">
                <a:moveTo>
                  <a:pt x="0" y="0"/>
                </a:moveTo>
                <a:lnTo>
                  <a:pt x="3310004" y="0"/>
                </a:lnTo>
                <a:lnTo>
                  <a:pt x="3310004" y="4194173"/>
                </a:lnTo>
                <a:lnTo>
                  <a:pt x="0" y="4194173"/>
                </a:lnTo>
                <a:close/>
              </a:path>
            </a:pathLst>
          </a:custGeom>
        </p:spPr>
      </p:pic>
      <p:grpSp>
        <p:nvGrpSpPr>
          <p:cNvPr id="88" name="组合 43"/>
          <p:cNvGrpSpPr/>
          <p:nvPr/>
        </p:nvGrpSpPr>
        <p:grpSpPr>
          <a:xfrm>
            <a:off x="1757239" y="2216705"/>
            <a:ext cx="6632018" cy="2514952"/>
            <a:chOff x="662715" y="1768483"/>
            <a:chExt cx="8842690" cy="3353266"/>
          </a:xfrm>
        </p:grpSpPr>
        <p:sp>
          <p:nvSpPr>
            <p:cNvPr id="89" name="矩形 88"/>
            <p:cNvSpPr/>
            <p:nvPr/>
          </p:nvSpPr>
          <p:spPr>
            <a:xfrm>
              <a:off x="662715" y="1770858"/>
              <a:ext cx="8842690" cy="33508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91" name="组合 51"/>
            <p:cNvGrpSpPr/>
            <p:nvPr/>
          </p:nvGrpSpPr>
          <p:grpSpPr>
            <a:xfrm>
              <a:off x="2418679" y="1768483"/>
              <a:ext cx="6892794" cy="2804484"/>
              <a:chOff x="1477677" y="4525711"/>
              <a:chExt cx="6892794" cy="2804484"/>
            </a:xfrm>
          </p:grpSpPr>
          <p:sp>
            <p:nvSpPr>
              <p:cNvPr id="93" name="矩形 92"/>
              <p:cNvSpPr/>
              <p:nvPr/>
            </p:nvSpPr>
            <p:spPr>
              <a:xfrm>
                <a:off x="1477677" y="5032132"/>
                <a:ext cx="6892794" cy="2298063"/>
              </a:xfrm>
              <a:prstGeom prst="rect">
                <a:avLst/>
              </a:prstGeom>
            </p:spPr>
            <p:txBody>
              <a:bodyPr wrap="square">
                <a:spAutoFit/>
              </a:bodyPr>
              <a:lstStyle/>
              <a:p>
                <a:pPr marL="342900" indent="-342900">
                  <a:lnSpc>
                    <a:spcPct val="120000"/>
                  </a:lnSpc>
                  <a:spcAft>
                    <a:spcPts val="600"/>
                  </a:spcAft>
                  <a:buAutoNum type="arabicPeriod"/>
                </a:pPr>
                <a:r>
                  <a:rPr lang="zh-CN" altLang="en-US" sz="1600" b="1" dirty="0" smtClean="0">
                    <a:solidFill>
                      <a:schemeClr val="tx1">
                        <a:lumMod val="50000"/>
                        <a:lumOff val="50000"/>
                      </a:schemeClr>
                    </a:solidFill>
                    <a:cs typeface="+mn-ea"/>
                    <a:sym typeface="+mn-lt"/>
                  </a:rPr>
                  <a:t>应用</a:t>
                </a:r>
                <a:r>
                  <a:rPr lang="zh-CN" altLang="en-US" sz="1600" b="1" dirty="0">
                    <a:solidFill>
                      <a:schemeClr val="tx1">
                        <a:lumMod val="50000"/>
                        <a:lumOff val="50000"/>
                      </a:schemeClr>
                    </a:solidFill>
                    <a:cs typeface="+mn-ea"/>
                    <a:sym typeface="+mn-lt"/>
                  </a:rPr>
                  <a:t>要将各个功能模块化，支持灵活配置     </a:t>
                </a:r>
                <a:endParaRPr lang="en-US" altLang="zh-CN" sz="1600" b="1" dirty="0" smtClean="0">
                  <a:solidFill>
                    <a:schemeClr val="tx1">
                      <a:lumMod val="50000"/>
                      <a:lumOff val="50000"/>
                    </a:schemeClr>
                  </a:solidFill>
                  <a:cs typeface="+mn-ea"/>
                  <a:sym typeface="+mn-lt"/>
                </a:endParaRPr>
              </a:p>
              <a:p>
                <a:pPr marL="342900" indent="-342900">
                  <a:lnSpc>
                    <a:spcPct val="120000"/>
                  </a:lnSpc>
                  <a:spcAft>
                    <a:spcPts val="600"/>
                  </a:spcAft>
                  <a:buAutoNum type="arabicPeriod"/>
                </a:pPr>
                <a:r>
                  <a:rPr lang="zh-CN" altLang="en-US" sz="1600" b="1" dirty="0" smtClean="0">
                    <a:solidFill>
                      <a:schemeClr val="tx1">
                        <a:lumMod val="50000"/>
                        <a:lumOff val="50000"/>
                      </a:schemeClr>
                    </a:solidFill>
                    <a:cs typeface="+mn-ea"/>
                    <a:sym typeface="+mn-lt"/>
                  </a:rPr>
                  <a:t>类似</a:t>
                </a:r>
                <a:r>
                  <a:rPr lang="zh-CN" altLang="en-US" sz="1600" b="1" dirty="0">
                    <a:solidFill>
                      <a:schemeClr val="tx1">
                        <a:lumMod val="50000"/>
                        <a:lumOff val="50000"/>
                      </a:schemeClr>
                    </a:solidFill>
                    <a:cs typeface="+mn-ea"/>
                    <a:sym typeface="+mn-lt"/>
                  </a:rPr>
                  <a:t>组件应统一设计，在需要用到的地方可以进行微调后使用     </a:t>
                </a:r>
                <a:endParaRPr lang="en-US" altLang="zh-CN" sz="1600" b="1" dirty="0" smtClean="0">
                  <a:solidFill>
                    <a:schemeClr val="tx1">
                      <a:lumMod val="50000"/>
                      <a:lumOff val="50000"/>
                    </a:schemeClr>
                  </a:solidFill>
                  <a:cs typeface="+mn-ea"/>
                  <a:sym typeface="+mn-lt"/>
                </a:endParaRPr>
              </a:p>
              <a:p>
                <a:pPr marL="342900" indent="-342900">
                  <a:lnSpc>
                    <a:spcPct val="120000"/>
                  </a:lnSpc>
                  <a:spcAft>
                    <a:spcPts val="600"/>
                  </a:spcAft>
                  <a:buAutoNum type="arabicPeriod"/>
                </a:pPr>
                <a:r>
                  <a:rPr lang="zh-CN" altLang="en-US" sz="1600" b="1" dirty="0" smtClean="0">
                    <a:solidFill>
                      <a:schemeClr val="tx1">
                        <a:lumMod val="50000"/>
                        <a:lumOff val="50000"/>
                      </a:schemeClr>
                    </a:solidFill>
                    <a:cs typeface="+mn-ea"/>
                    <a:sym typeface="+mn-lt"/>
                  </a:rPr>
                  <a:t>应用</a:t>
                </a:r>
                <a:r>
                  <a:rPr lang="zh-CN" altLang="en-US" sz="1600" b="1" dirty="0">
                    <a:solidFill>
                      <a:schemeClr val="tx1">
                        <a:lumMod val="50000"/>
                        <a:lumOff val="50000"/>
                      </a:schemeClr>
                    </a:solidFill>
                    <a:cs typeface="+mn-ea"/>
                    <a:sym typeface="+mn-lt"/>
                  </a:rPr>
                  <a:t>要提供日志系统，方便定位错误发生的时间和位置</a:t>
                </a:r>
                <a:endParaRPr lang="en-US" altLang="zh-CN" sz="1600" b="1" dirty="0" smtClean="0">
                  <a:solidFill>
                    <a:schemeClr val="tx1">
                      <a:lumMod val="50000"/>
                      <a:lumOff val="50000"/>
                    </a:schemeClr>
                  </a:solidFill>
                  <a:cs typeface="+mn-ea"/>
                  <a:sym typeface="+mn-lt"/>
                </a:endParaRPr>
              </a:p>
            </p:txBody>
          </p:sp>
          <p:sp>
            <p:nvSpPr>
              <p:cNvPr id="94" name="矩形 93"/>
              <p:cNvSpPr/>
              <p:nvPr/>
            </p:nvSpPr>
            <p:spPr>
              <a:xfrm>
                <a:off x="1477677" y="4525711"/>
                <a:ext cx="2228426" cy="537754"/>
              </a:xfrm>
              <a:prstGeom prst="rect">
                <a:avLst/>
              </a:prstGeom>
            </p:spPr>
            <p:txBody>
              <a:bodyPr wrap="square">
                <a:spAutoFit/>
              </a:bodyPr>
              <a:lstStyle/>
              <a:p>
                <a:pPr>
                  <a:lnSpc>
                    <a:spcPct val="120000"/>
                  </a:lnSpc>
                </a:pPr>
                <a:r>
                  <a:rPr lang="zh-CN" altLang="en-US" b="1" dirty="0" smtClean="0">
                    <a:solidFill>
                      <a:srgbClr val="53585F"/>
                    </a:solidFill>
                    <a:cs typeface="+mn-ea"/>
                    <a:sym typeface="+mn-lt"/>
                  </a:rPr>
                  <a:t>可靠性要求</a:t>
                </a:r>
                <a:endParaRPr lang="zh-CN" altLang="en-US" b="1" dirty="0">
                  <a:solidFill>
                    <a:srgbClr val="53585F"/>
                  </a:solidFill>
                  <a:cs typeface="+mn-ea"/>
                  <a:sym typeface="+mn-lt"/>
                </a:endParaRPr>
              </a:p>
            </p:txBody>
          </p:sp>
        </p:grpSp>
      </p:grpSp>
      <p:sp>
        <p:nvSpPr>
          <p:cNvPr id="11" name="椭圆 10"/>
          <p:cNvSpPr/>
          <p:nvPr/>
        </p:nvSpPr>
        <p:spPr>
          <a:xfrm>
            <a:off x="1967831" y="2735097"/>
            <a:ext cx="896093" cy="8960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71"/>
          <p:cNvSpPr/>
          <p:nvPr/>
        </p:nvSpPr>
        <p:spPr>
          <a:xfrm>
            <a:off x="2240764" y="2935717"/>
            <a:ext cx="364246" cy="460694"/>
          </a:xfrm>
          <a:custGeom>
            <a:avLst/>
            <a:gdLst>
              <a:gd name="connsiteX0" fmla="*/ 126399 w 261072"/>
              <a:gd name="connsiteY0" fmla="*/ 143933 h 330200"/>
              <a:gd name="connsiteX1" fmla="*/ 114493 w 261072"/>
              <a:gd name="connsiteY1" fmla="*/ 165100 h 330200"/>
              <a:gd name="connsiteX2" fmla="*/ 135660 w 261072"/>
              <a:gd name="connsiteY2" fmla="*/ 179652 h 330200"/>
              <a:gd name="connsiteX3" fmla="*/ 148889 w 261072"/>
              <a:gd name="connsiteY3" fmla="*/ 157162 h 330200"/>
              <a:gd name="connsiteX4" fmla="*/ 126399 w 261072"/>
              <a:gd name="connsiteY4" fmla="*/ 143933 h 330200"/>
              <a:gd name="connsiteX5" fmla="*/ 62158 w 261072"/>
              <a:gd name="connsiteY5" fmla="*/ 142587 h 330200"/>
              <a:gd name="connsiteX6" fmla="*/ 59301 w 261072"/>
              <a:gd name="connsiteY6" fmla="*/ 149803 h 330200"/>
              <a:gd name="connsiteX7" fmla="*/ 67873 w 261072"/>
              <a:gd name="connsiteY7" fmla="*/ 154132 h 330200"/>
              <a:gd name="connsiteX8" fmla="*/ 70731 w 261072"/>
              <a:gd name="connsiteY8" fmla="*/ 145473 h 330200"/>
              <a:gd name="connsiteX9" fmla="*/ 62158 w 261072"/>
              <a:gd name="connsiteY9" fmla="*/ 142587 h 330200"/>
              <a:gd name="connsiteX10" fmla="*/ 60253 w 261072"/>
              <a:gd name="connsiteY10" fmla="*/ 111601 h 330200"/>
              <a:gd name="connsiteX11" fmla="*/ 50887 w 261072"/>
              <a:gd name="connsiteY11" fmla="*/ 112077 h 330200"/>
              <a:gd name="connsiteX12" fmla="*/ 41997 w 261072"/>
              <a:gd name="connsiteY12" fmla="*/ 118427 h 330200"/>
              <a:gd name="connsiteX13" fmla="*/ 47077 w 261072"/>
              <a:gd name="connsiteY13" fmla="*/ 124777 h 330200"/>
              <a:gd name="connsiteX14" fmla="*/ 52157 w 261072"/>
              <a:gd name="connsiteY14" fmla="*/ 119697 h 330200"/>
              <a:gd name="connsiteX15" fmla="*/ 57237 w 261072"/>
              <a:gd name="connsiteY15" fmla="*/ 122237 h 330200"/>
              <a:gd name="connsiteX16" fmla="*/ 57237 w 261072"/>
              <a:gd name="connsiteY16" fmla="*/ 128587 h 330200"/>
              <a:gd name="connsiteX17" fmla="*/ 57237 w 261072"/>
              <a:gd name="connsiteY17" fmla="*/ 140017 h 330200"/>
              <a:gd name="connsiteX18" fmla="*/ 58507 w 261072"/>
              <a:gd name="connsiteY18" fmla="*/ 141287 h 330200"/>
              <a:gd name="connsiteX19" fmla="*/ 66127 w 261072"/>
              <a:gd name="connsiteY19" fmla="*/ 137477 h 330200"/>
              <a:gd name="connsiteX20" fmla="*/ 64857 w 261072"/>
              <a:gd name="connsiteY20" fmla="*/ 136207 h 330200"/>
              <a:gd name="connsiteX21" fmla="*/ 64857 w 261072"/>
              <a:gd name="connsiteY21" fmla="*/ 128587 h 330200"/>
              <a:gd name="connsiteX22" fmla="*/ 64857 w 261072"/>
              <a:gd name="connsiteY22" fmla="*/ 115887 h 330200"/>
              <a:gd name="connsiteX23" fmla="*/ 60253 w 261072"/>
              <a:gd name="connsiteY23" fmla="*/ 111601 h 330200"/>
              <a:gd name="connsiteX24" fmla="*/ 182967 w 261072"/>
              <a:gd name="connsiteY24" fmla="*/ 102870 h 330200"/>
              <a:gd name="connsiteX25" fmla="*/ 170584 w 261072"/>
              <a:gd name="connsiteY25" fmla="*/ 109220 h 330200"/>
              <a:gd name="connsiteX26" fmla="*/ 178839 w 261072"/>
              <a:gd name="connsiteY26" fmla="*/ 119380 h 330200"/>
              <a:gd name="connsiteX27" fmla="*/ 189846 w 261072"/>
              <a:gd name="connsiteY27" fmla="*/ 113030 h 330200"/>
              <a:gd name="connsiteX28" fmla="*/ 182967 w 261072"/>
              <a:gd name="connsiteY28" fmla="*/ 102870 h 330200"/>
              <a:gd name="connsiteX29" fmla="*/ 176934 w 261072"/>
              <a:gd name="connsiteY29" fmla="*/ 50542 h 330200"/>
              <a:gd name="connsiteX30" fmla="*/ 178287 w 261072"/>
              <a:gd name="connsiteY30" fmla="*/ 62513 h 330200"/>
              <a:gd name="connsiteX31" fmla="*/ 189105 w 261072"/>
              <a:gd name="connsiteY31" fmla="*/ 62513 h 330200"/>
              <a:gd name="connsiteX32" fmla="*/ 194515 w 261072"/>
              <a:gd name="connsiteY32" fmla="*/ 69163 h 330200"/>
              <a:gd name="connsiteX33" fmla="*/ 186401 w 261072"/>
              <a:gd name="connsiteY33" fmla="*/ 78474 h 330200"/>
              <a:gd name="connsiteX34" fmla="*/ 176934 w 261072"/>
              <a:gd name="connsiteY34" fmla="*/ 93105 h 330200"/>
              <a:gd name="connsiteX35" fmla="*/ 176934 w 261072"/>
              <a:gd name="connsiteY35" fmla="*/ 95765 h 330200"/>
              <a:gd name="connsiteX36" fmla="*/ 190458 w 261072"/>
              <a:gd name="connsiteY36" fmla="*/ 98425 h 330200"/>
              <a:gd name="connsiteX37" fmla="*/ 190458 w 261072"/>
              <a:gd name="connsiteY37" fmla="*/ 97095 h 330200"/>
              <a:gd name="connsiteX38" fmla="*/ 198572 w 261072"/>
              <a:gd name="connsiteY38" fmla="*/ 85124 h 330200"/>
              <a:gd name="connsiteX39" fmla="*/ 210743 w 261072"/>
              <a:gd name="connsiteY39" fmla="*/ 70494 h 330200"/>
              <a:gd name="connsiteX40" fmla="*/ 194515 w 261072"/>
              <a:gd name="connsiteY40" fmla="*/ 50542 h 330200"/>
              <a:gd name="connsiteX41" fmla="*/ 176934 w 261072"/>
              <a:gd name="connsiteY41" fmla="*/ 50542 h 330200"/>
              <a:gd name="connsiteX42" fmla="*/ 104071 w 261072"/>
              <a:gd name="connsiteY42" fmla="*/ 44936 h 330200"/>
              <a:gd name="connsiteX43" fmla="*/ 73747 w 261072"/>
              <a:gd name="connsiteY43" fmla="*/ 60685 h 330200"/>
              <a:gd name="connsiteX44" fmla="*/ 85613 w 261072"/>
              <a:gd name="connsiteY44" fmla="*/ 80370 h 330200"/>
              <a:gd name="connsiteX45" fmla="*/ 102752 w 261072"/>
              <a:gd name="connsiteY45" fmla="*/ 69871 h 330200"/>
              <a:gd name="connsiteX46" fmla="*/ 119892 w 261072"/>
              <a:gd name="connsiteY46" fmla="*/ 77745 h 330200"/>
              <a:gd name="connsiteX47" fmla="*/ 113300 w 261072"/>
              <a:gd name="connsiteY47" fmla="*/ 101367 h 330200"/>
              <a:gd name="connsiteX48" fmla="*/ 109345 w 261072"/>
              <a:gd name="connsiteY48" fmla="*/ 134175 h 330200"/>
              <a:gd name="connsiteX49" fmla="*/ 110663 w 261072"/>
              <a:gd name="connsiteY49" fmla="*/ 138112 h 330200"/>
              <a:gd name="connsiteX50" fmla="*/ 137032 w 261072"/>
              <a:gd name="connsiteY50" fmla="*/ 132863 h 330200"/>
              <a:gd name="connsiteX51" fmla="*/ 135713 w 261072"/>
              <a:gd name="connsiteY51" fmla="*/ 128926 h 330200"/>
              <a:gd name="connsiteX52" fmla="*/ 139669 w 261072"/>
              <a:gd name="connsiteY52" fmla="*/ 102679 h 330200"/>
              <a:gd name="connsiteX53" fmla="*/ 148898 w 261072"/>
              <a:gd name="connsiteY53" fmla="*/ 65934 h 330200"/>
              <a:gd name="connsiteX54" fmla="*/ 104071 w 261072"/>
              <a:gd name="connsiteY54" fmla="*/ 44936 h 330200"/>
              <a:gd name="connsiteX55" fmla="*/ 134819 w 261072"/>
              <a:gd name="connsiteY55" fmla="*/ 0 h 330200"/>
              <a:gd name="connsiteX56" fmla="*/ 221618 w 261072"/>
              <a:gd name="connsiteY56" fmla="*/ 35519 h 330200"/>
              <a:gd name="connsiteX57" fmla="*/ 247921 w 261072"/>
              <a:gd name="connsiteY57" fmla="*/ 113137 h 330200"/>
              <a:gd name="connsiteX58" fmla="*/ 243975 w 261072"/>
              <a:gd name="connsiteY58" fmla="*/ 144709 h 330200"/>
              <a:gd name="connsiteX59" fmla="*/ 261072 w 261072"/>
              <a:gd name="connsiteY59" fmla="*/ 180229 h 330200"/>
              <a:gd name="connsiteX60" fmla="*/ 246606 w 261072"/>
              <a:gd name="connsiteY60" fmla="*/ 190753 h 330200"/>
              <a:gd name="connsiteX61" fmla="*/ 243975 w 261072"/>
              <a:gd name="connsiteY61" fmla="*/ 198646 h 330200"/>
              <a:gd name="connsiteX62" fmla="*/ 243975 w 261072"/>
              <a:gd name="connsiteY62" fmla="*/ 210486 h 330200"/>
              <a:gd name="connsiteX63" fmla="*/ 237400 w 261072"/>
              <a:gd name="connsiteY63" fmla="*/ 215748 h 330200"/>
              <a:gd name="connsiteX64" fmla="*/ 237400 w 261072"/>
              <a:gd name="connsiteY64" fmla="*/ 219695 h 330200"/>
              <a:gd name="connsiteX65" fmla="*/ 236085 w 261072"/>
              <a:gd name="connsiteY65" fmla="*/ 230219 h 330200"/>
              <a:gd name="connsiteX66" fmla="*/ 232139 w 261072"/>
              <a:gd name="connsiteY66" fmla="*/ 244690 h 330200"/>
              <a:gd name="connsiteX67" fmla="*/ 229509 w 261072"/>
              <a:gd name="connsiteY67" fmla="*/ 263108 h 330200"/>
              <a:gd name="connsiteX68" fmla="*/ 196631 w 261072"/>
              <a:gd name="connsiteY68" fmla="*/ 267054 h 330200"/>
              <a:gd name="connsiteX69" fmla="*/ 161121 w 261072"/>
              <a:gd name="connsiteY69" fmla="*/ 273632 h 330200"/>
              <a:gd name="connsiteX70" fmla="*/ 136134 w 261072"/>
              <a:gd name="connsiteY70" fmla="*/ 330200 h 330200"/>
              <a:gd name="connsiteX71" fmla="*/ 45389 w 261072"/>
              <a:gd name="connsiteY71" fmla="*/ 246006 h 330200"/>
              <a:gd name="connsiteX72" fmla="*/ 32238 w 261072"/>
              <a:gd name="connsiteY72" fmla="*/ 184176 h 330200"/>
              <a:gd name="connsiteX73" fmla="*/ 675 w 261072"/>
              <a:gd name="connsiteY73" fmla="*/ 121030 h 330200"/>
              <a:gd name="connsiteX74" fmla="*/ 30923 w 261072"/>
              <a:gd name="connsiteY74" fmla="*/ 40781 h 330200"/>
              <a:gd name="connsiteX75" fmla="*/ 134819 w 261072"/>
              <a:gd name="connsiteY75"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61072" h="330200">
                <a:moveTo>
                  <a:pt x="126399" y="143933"/>
                </a:moveTo>
                <a:cubicBezTo>
                  <a:pt x="117138" y="146579"/>
                  <a:pt x="111847" y="155840"/>
                  <a:pt x="114493" y="165100"/>
                </a:cubicBezTo>
                <a:cubicBezTo>
                  <a:pt x="115816" y="175684"/>
                  <a:pt x="125076" y="180975"/>
                  <a:pt x="135660" y="179652"/>
                </a:cubicBezTo>
                <a:cubicBezTo>
                  <a:pt x="146243" y="177006"/>
                  <a:pt x="151535" y="167746"/>
                  <a:pt x="148889" y="157162"/>
                </a:cubicBezTo>
                <a:cubicBezTo>
                  <a:pt x="146243" y="146579"/>
                  <a:pt x="136982" y="141287"/>
                  <a:pt x="126399" y="143933"/>
                </a:cubicBezTo>
                <a:close/>
                <a:moveTo>
                  <a:pt x="62158" y="142587"/>
                </a:moveTo>
                <a:cubicBezTo>
                  <a:pt x="59301" y="144030"/>
                  <a:pt x="57872" y="146916"/>
                  <a:pt x="59301" y="149803"/>
                </a:cubicBezTo>
                <a:cubicBezTo>
                  <a:pt x="60729" y="154132"/>
                  <a:pt x="65016" y="155575"/>
                  <a:pt x="67873" y="154132"/>
                </a:cubicBezTo>
                <a:cubicBezTo>
                  <a:pt x="70731" y="152689"/>
                  <a:pt x="72160" y="148359"/>
                  <a:pt x="70731" y="145473"/>
                </a:cubicBezTo>
                <a:cubicBezTo>
                  <a:pt x="69302" y="141143"/>
                  <a:pt x="66445" y="139700"/>
                  <a:pt x="62158" y="142587"/>
                </a:cubicBezTo>
                <a:close/>
                <a:moveTo>
                  <a:pt x="60253" y="111601"/>
                </a:moveTo>
                <a:cubicBezTo>
                  <a:pt x="57872" y="110807"/>
                  <a:pt x="54697" y="110807"/>
                  <a:pt x="50887" y="112077"/>
                </a:cubicBezTo>
                <a:cubicBezTo>
                  <a:pt x="47077" y="114617"/>
                  <a:pt x="43267" y="117157"/>
                  <a:pt x="41997" y="118427"/>
                </a:cubicBezTo>
                <a:cubicBezTo>
                  <a:pt x="41997" y="118427"/>
                  <a:pt x="41997" y="118427"/>
                  <a:pt x="47077" y="124777"/>
                </a:cubicBezTo>
                <a:cubicBezTo>
                  <a:pt x="48347" y="122237"/>
                  <a:pt x="49617" y="120967"/>
                  <a:pt x="52157" y="119697"/>
                </a:cubicBezTo>
                <a:cubicBezTo>
                  <a:pt x="54697" y="118427"/>
                  <a:pt x="55967" y="119697"/>
                  <a:pt x="57237" y="122237"/>
                </a:cubicBezTo>
                <a:cubicBezTo>
                  <a:pt x="58507" y="123507"/>
                  <a:pt x="57237" y="126047"/>
                  <a:pt x="57237" y="128587"/>
                </a:cubicBezTo>
                <a:cubicBezTo>
                  <a:pt x="55967" y="133667"/>
                  <a:pt x="55967" y="136207"/>
                  <a:pt x="57237" y="140017"/>
                </a:cubicBezTo>
                <a:lnTo>
                  <a:pt x="58507" y="141287"/>
                </a:lnTo>
                <a:cubicBezTo>
                  <a:pt x="58507" y="141287"/>
                  <a:pt x="58507" y="141287"/>
                  <a:pt x="66127" y="137477"/>
                </a:cubicBezTo>
                <a:cubicBezTo>
                  <a:pt x="66127" y="137477"/>
                  <a:pt x="66127" y="137477"/>
                  <a:pt x="64857" y="136207"/>
                </a:cubicBezTo>
                <a:cubicBezTo>
                  <a:pt x="63587" y="133667"/>
                  <a:pt x="63587" y="131127"/>
                  <a:pt x="64857" y="128587"/>
                </a:cubicBezTo>
                <a:cubicBezTo>
                  <a:pt x="66127" y="124777"/>
                  <a:pt x="67397" y="120967"/>
                  <a:pt x="64857" y="115887"/>
                </a:cubicBezTo>
                <a:cubicBezTo>
                  <a:pt x="64222" y="113982"/>
                  <a:pt x="62634" y="112395"/>
                  <a:pt x="60253" y="111601"/>
                </a:cubicBezTo>
                <a:close/>
                <a:moveTo>
                  <a:pt x="182967" y="102870"/>
                </a:moveTo>
                <a:cubicBezTo>
                  <a:pt x="177464" y="101600"/>
                  <a:pt x="171960" y="104140"/>
                  <a:pt x="170584" y="109220"/>
                </a:cubicBezTo>
                <a:cubicBezTo>
                  <a:pt x="170584" y="114300"/>
                  <a:pt x="173335" y="118110"/>
                  <a:pt x="178839" y="119380"/>
                </a:cubicBezTo>
                <a:cubicBezTo>
                  <a:pt x="184343" y="120650"/>
                  <a:pt x="188471" y="118110"/>
                  <a:pt x="189846" y="113030"/>
                </a:cubicBezTo>
                <a:cubicBezTo>
                  <a:pt x="191222" y="107950"/>
                  <a:pt x="188471" y="102870"/>
                  <a:pt x="182967" y="102870"/>
                </a:cubicBezTo>
                <a:close/>
                <a:moveTo>
                  <a:pt x="176934" y="50542"/>
                </a:moveTo>
                <a:cubicBezTo>
                  <a:pt x="176934" y="50542"/>
                  <a:pt x="176934" y="50542"/>
                  <a:pt x="178287" y="62513"/>
                </a:cubicBezTo>
                <a:cubicBezTo>
                  <a:pt x="180991" y="61183"/>
                  <a:pt x="185048" y="61183"/>
                  <a:pt x="189105" y="62513"/>
                </a:cubicBezTo>
                <a:cubicBezTo>
                  <a:pt x="194515" y="63843"/>
                  <a:pt x="195867" y="66503"/>
                  <a:pt x="194515" y="69163"/>
                </a:cubicBezTo>
                <a:cubicBezTo>
                  <a:pt x="194515" y="73154"/>
                  <a:pt x="190458" y="75814"/>
                  <a:pt x="186401" y="78474"/>
                </a:cubicBezTo>
                <a:cubicBezTo>
                  <a:pt x="180991" y="83794"/>
                  <a:pt x="178287" y="87785"/>
                  <a:pt x="176934" y="93105"/>
                </a:cubicBezTo>
                <a:cubicBezTo>
                  <a:pt x="176934" y="93105"/>
                  <a:pt x="176934" y="93105"/>
                  <a:pt x="176934" y="95765"/>
                </a:cubicBezTo>
                <a:cubicBezTo>
                  <a:pt x="176934" y="95765"/>
                  <a:pt x="176934" y="95765"/>
                  <a:pt x="190458" y="98425"/>
                </a:cubicBezTo>
                <a:cubicBezTo>
                  <a:pt x="190458" y="98425"/>
                  <a:pt x="190458" y="98425"/>
                  <a:pt x="190458" y="97095"/>
                </a:cubicBezTo>
                <a:cubicBezTo>
                  <a:pt x="191810" y="91775"/>
                  <a:pt x="193162" y="89115"/>
                  <a:pt x="198572" y="85124"/>
                </a:cubicBezTo>
                <a:cubicBezTo>
                  <a:pt x="203981" y="82464"/>
                  <a:pt x="209390" y="78474"/>
                  <a:pt x="210743" y="70494"/>
                </a:cubicBezTo>
                <a:cubicBezTo>
                  <a:pt x="213447" y="62513"/>
                  <a:pt x="208038" y="53202"/>
                  <a:pt x="194515" y="50542"/>
                </a:cubicBezTo>
                <a:cubicBezTo>
                  <a:pt x="187753" y="49212"/>
                  <a:pt x="180991" y="50542"/>
                  <a:pt x="176934" y="50542"/>
                </a:cubicBezTo>
                <a:close/>
                <a:moveTo>
                  <a:pt x="104071" y="44936"/>
                </a:moveTo>
                <a:cubicBezTo>
                  <a:pt x="90886" y="48873"/>
                  <a:pt x="80339" y="55435"/>
                  <a:pt x="73747" y="60685"/>
                </a:cubicBezTo>
                <a:cubicBezTo>
                  <a:pt x="73747" y="60685"/>
                  <a:pt x="73747" y="60685"/>
                  <a:pt x="85613" y="80370"/>
                </a:cubicBezTo>
                <a:cubicBezTo>
                  <a:pt x="89568" y="76433"/>
                  <a:pt x="97479" y="71183"/>
                  <a:pt x="102752" y="69871"/>
                </a:cubicBezTo>
                <a:cubicBezTo>
                  <a:pt x="113300" y="68559"/>
                  <a:pt x="118574" y="71183"/>
                  <a:pt x="119892" y="77745"/>
                </a:cubicBezTo>
                <a:cubicBezTo>
                  <a:pt x="121211" y="84307"/>
                  <a:pt x="118574" y="92181"/>
                  <a:pt x="113300" y="101367"/>
                </a:cubicBezTo>
                <a:cubicBezTo>
                  <a:pt x="108026" y="113178"/>
                  <a:pt x="106708" y="123677"/>
                  <a:pt x="109345" y="134175"/>
                </a:cubicBezTo>
                <a:cubicBezTo>
                  <a:pt x="109345" y="134175"/>
                  <a:pt x="109345" y="134175"/>
                  <a:pt x="110663" y="138112"/>
                </a:cubicBezTo>
                <a:cubicBezTo>
                  <a:pt x="110663" y="138112"/>
                  <a:pt x="110663" y="138112"/>
                  <a:pt x="137032" y="132863"/>
                </a:cubicBezTo>
                <a:cubicBezTo>
                  <a:pt x="137032" y="132863"/>
                  <a:pt x="137032" y="132863"/>
                  <a:pt x="135713" y="128926"/>
                </a:cubicBezTo>
                <a:cubicBezTo>
                  <a:pt x="134395" y="119740"/>
                  <a:pt x="134395" y="111866"/>
                  <a:pt x="139669" y="102679"/>
                </a:cubicBezTo>
                <a:cubicBezTo>
                  <a:pt x="144943" y="92181"/>
                  <a:pt x="151535" y="81682"/>
                  <a:pt x="148898" y="65934"/>
                </a:cubicBezTo>
                <a:cubicBezTo>
                  <a:pt x="144943" y="50186"/>
                  <a:pt x="129121" y="39687"/>
                  <a:pt x="104071" y="44936"/>
                </a:cubicBezTo>
                <a:close/>
                <a:moveTo>
                  <a:pt x="134819" y="0"/>
                </a:moveTo>
                <a:cubicBezTo>
                  <a:pt x="158491" y="0"/>
                  <a:pt x="194000" y="5262"/>
                  <a:pt x="221618" y="35519"/>
                </a:cubicBezTo>
                <a:cubicBezTo>
                  <a:pt x="238715" y="52622"/>
                  <a:pt x="251866" y="74986"/>
                  <a:pt x="247921" y="113137"/>
                </a:cubicBezTo>
                <a:cubicBezTo>
                  <a:pt x="246606" y="121030"/>
                  <a:pt x="236085" y="130238"/>
                  <a:pt x="243975" y="144709"/>
                </a:cubicBezTo>
                <a:cubicBezTo>
                  <a:pt x="243975" y="144709"/>
                  <a:pt x="261072" y="176282"/>
                  <a:pt x="261072" y="180229"/>
                </a:cubicBezTo>
                <a:cubicBezTo>
                  <a:pt x="261072" y="180229"/>
                  <a:pt x="261072" y="189438"/>
                  <a:pt x="246606" y="190753"/>
                </a:cubicBezTo>
                <a:cubicBezTo>
                  <a:pt x="246606" y="190753"/>
                  <a:pt x="242660" y="190753"/>
                  <a:pt x="243975" y="198646"/>
                </a:cubicBezTo>
                <a:cubicBezTo>
                  <a:pt x="243975" y="198646"/>
                  <a:pt x="243975" y="198646"/>
                  <a:pt x="243975" y="210486"/>
                </a:cubicBezTo>
                <a:cubicBezTo>
                  <a:pt x="243975" y="210486"/>
                  <a:pt x="243975" y="213117"/>
                  <a:pt x="237400" y="215748"/>
                </a:cubicBezTo>
                <a:cubicBezTo>
                  <a:pt x="237400" y="215748"/>
                  <a:pt x="236085" y="217064"/>
                  <a:pt x="237400" y="219695"/>
                </a:cubicBezTo>
                <a:cubicBezTo>
                  <a:pt x="237400" y="219695"/>
                  <a:pt x="241345" y="222326"/>
                  <a:pt x="236085" y="230219"/>
                </a:cubicBezTo>
                <a:cubicBezTo>
                  <a:pt x="233454" y="234166"/>
                  <a:pt x="229509" y="236797"/>
                  <a:pt x="232139" y="244690"/>
                </a:cubicBezTo>
                <a:cubicBezTo>
                  <a:pt x="232139" y="244690"/>
                  <a:pt x="234769" y="259161"/>
                  <a:pt x="229509" y="263108"/>
                </a:cubicBezTo>
                <a:cubicBezTo>
                  <a:pt x="229509" y="263108"/>
                  <a:pt x="222933" y="269685"/>
                  <a:pt x="196631" y="267054"/>
                </a:cubicBezTo>
                <a:cubicBezTo>
                  <a:pt x="187425" y="265739"/>
                  <a:pt x="171642" y="261792"/>
                  <a:pt x="161121" y="273632"/>
                </a:cubicBezTo>
                <a:cubicBezTo>
                  <a:pt x="161121" y="273632"/>
                  <a:pt x="137449" y="319676"/>
                  <a:pt x="136134" y="330200"/>
                </a:cubicBezTo>
                <a:cubicBezTo>
                  <a:pt x="136134" y="330200"/>
                  <a:pt x="95364" y="257846"/>
                  <a:pt x="45389" y="246006"/>
                </a:cubicBezTo>
                <a:cubicBezTo>
                  <a:pt x="45389" y="246006"/>
                  <a:pt x="57225" y="219695"/>
                  <a:pt x="32238" y="184176"/>
                </a:cubicBezTo>
                <a:cubicBezTo>
                  <a:pt x="32238" y="184176"/>
                  <a:pt x="1990" y="143394"/>
                  <a:pt x="675" y="121030"/>
                </a:cubicBezTo>
                <a:cubicBezTo>
                  <a:pt x="675" y="121030"/>
                  <a:pt x="-7216" y="82879"/>
                  <a:pt x="30923" y="40781"/>
                </a:cubicBezTo>
                <a:cubicBezTo>
                  <a:pt x="49335" y="19733"/>
                  <a:pt x="74322" y="0"/>
                  <a:pt x="1348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Tree>
    <p:extLst>
      <p:ext uri="{BB962C8B-B14F-4D97-AF65-F5344CB8AC3E}">
        <p14:creationId xmlns:p14="http://schemas.microsoft.com/office/powerpoint/2010/main" val="1828864100"/>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1+#ppt_w/2"/>
                                          </p:val>
                                        </p:tav>
                                        <p:tav tm="100000">
                                          <p:val>
                                            <p:strVal val="#ppt_x"/>
                                          </p:val>
                                        </p:tav>
                                      </p:tavLst>
                                    </p:anim>
                                    <p:anim calcmode="lin" valueType="num">
                                      <p:cBhvr additive="base">
                                        <p:cTn id="8" dur="500" fill="hold"/>
                                        <p:tgtEl>
                                          <p:spTgt spid="4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wipe(left)">
                                      <p:cBhvr>
                                        <p:cTn id="12"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 xmlns:a16="http://schemas.microsoft.com/office/drawing/2014/main" id="{EB21C69C-C240-4E3F-8346-2FB90956B8A7}"/>
              </a:ext>
            </a:extLst>
          </p:cNvPr>
          <p:cNvSpPr txBox="1"/>
          <p:nvPr/>
        </p:nvSpPr>
        <p:spPr>
          <a:xfrm>
            <a:off x="1757239" y="776544"/>
            <a:ext cx="5913652" cy="584775"/>
          </a:xfrm>
          <a:prstGeom prst="rect">
            <a:avLst/>
          </a:prstGeom>
          <a:noFill/>
          <a:effectLst/>
        </p:spPr>
        <p:txBody>
          <a:bodyPr wrap="square" rtlCol="0">
            <a:spAutoFit/>
          </a:bodyPr>
          <a:lstStyle/>
          <a:p>
            <a:pPr algn="dist"/>
            <a:r>
              <a:rPr lang="zh-CN" altLang="en-US" sz="3200" dirty="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rPr>
              <a:t>调查初步需求：</a:t>
            </a:r>
            <a:r>
              <a:rPr lang="zh-CN" altLang="en-US" sz="3200" dirty="0" smtClean="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rPr>
              <a:t>非功能</a:t>
            </a:r>
            <a:r>
              <a:rPr lang="zh-CN" altLang="en-US" sz="3200" dirty="0" smtClean="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rPr>
              <a:t>需求</a:t>
            </a:r>
            <a:endParaRPr lang="en-US" altLang="zh-CN" sz="3200" dirty="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endParaRPr>
          </a:p>
        </p:txBody>
      </p:sp>
      <p:pic>
        <p:nvPicPr>
          <p:cNvPr id="45" name="图片占位符 6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5400000">
            <a:off x="8058716" y="1492869"/>
            <a:ext cx="3628976" cy="3628976"/>
          </a:xfrm>
          <a:custGeom>
            <a:avLst/>
            <a:gdLst>
              <a:gd name="connsiteX0" fmla="*/ 0 w 3310004"/>
              <a:gd name="connsiteY0" fmla="*/ 0 h 4194173"/>
              <a:gd name="connsiteX1" fmla="*/ 3310004 w 3310004"/>
              <a:gd name="connsiteY1" fmla="*/ 0 h 4194173"/>
              <a:gd name="connsiteX2" fmla="*/ 3310004 w 3310004"/>
              <a:gd name="connsiteY2" fmla="*/ 4194173 h 4194173"/>
              <a:gd name="connsiteX3" fmla="*/ 0 w 3310004"/>
              <a:gd name="connsiteY3" fmla="*/ 4194173 h 4194173"/>
            </a:gdLst>
            <a:ahLst/>
            <a:cxnLst>
              <a:cxn ang="0">
                <a:pos x="connsiteX0" y="connsiteY0"/>
              </a:cxn>
              <a:cxn ang="0">
                <a:pos x="connsiteX1" y="connsiteY1"/>
              </a:cxn>
              <a:cxn ang="0">
                <a:pos x="connsiteX2" y="connsiteY2"/>
              </a:cxn>
              <a:cxn ang="0">
                <a:pos x="connsiteX3" y="connsiteY3"/>
              </a:cxn>
            </a:cxnLst>
            <a:rect l="l" t="t" r="r" b="b"/>
            <a:pathLst>
              <a:path w="3310004" h="4194173">
                <a:moveTo>
                  <a:pt x="0" y="0"/>
                </a:moveTo>
                <a:lnTo>
                  <a:pt x="3310004" y="0"/>
                </a:lnTo>
                <a:lnTo>
                  <a:pt x="3310004" y="4194173"/>
                </a:lnTo>
                <a:lnTo>
                  <a:pt x="0" y="4194173"/>
                </a:lnTo>
                <a:close/>
              </a:path>
            </a:pathLst>
          </a:custGeom>
        </p:spPr>
      </p:pic>
      <p:grpSp>
        <p:nvGrpSpPr>
          <p:cNvPr id="88" name="组合 43"/>
          <p:cNvGrpSpPr/>
          <p:nvPr/>
        </p:nvGrpSpPr>
        <p:grpSpPr>
          <a:xfrm>
            <a:off x="1757239" y="2216705"/>
            <a:ext cx="6632018" cy="2514952"/>
            <a:chOff x="662715" y="1768483"/>
            <a:chExt cx="8842690" cy="3353266"/>
          </a:xfrm>
        </p:grpSpPr>
        <p:sp>
          <p:nvSpPr>
            <p:cNvPr id="89" name="矩形 88"/>
            <p:cNvSpPr/>
            <p:nvPr/>
          </p:nvSpPr>
          <p:spPr>
            <a:xfrm>
              <a:off x="662715" y="1770858"/>
              <a:ext cx="8842690" cy="33508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91" name="组合 51"/>
            <p:cNvGrpSpPr/>
            <p:nvPr/>
          </p:nvGrpSpPr>
          <p:grpSpPr>
            <a:xfrm>
              <a:off x="2418679" y="1768483"/>
              <a:ext cx="6892794" cy="3198437"/>
              <a:chOff x="1477677" y="4525711"/>
              <a:chExt cx="6892794" cy="3198437"/>
            </a:xfrm>
          </p:grpSpPr>
          <p:sp>
            <p:nvSpPr>
              <p:cNvPr id="93" name="矩形 92"/>
              <p:cNvSpPr/>
              <p:nvPr/>
            </p:nvSpPr>
            <p:spPr>
              <a:xfrm>
                <a:off x="1477677" y="5032132"/>
                <a:ext cx="6892794" cy="2692016"/>
              </a:xfrm>
              <a:prstGeom prst="rect">
                <a:avLst/>
              </a:prstGeom>
            </p:spPr>
            <p:txBody>
              <a:bodyPr wrap="square">
                <a:spAutoFit/>
              </a:bodyPr>
              <a:lstStyle/>
              <a:p>
                <a:pPr>
                  <a:lnSpc>
                    <a:spcPct val="120000"/>
                  </a:lnSpc>
                  <a:spcAft>
                    <a:spcPts val="600"/>
                  </a:spcAft>
                </a:pPr>
                <a:r>
                  <a:rPr lang="zh-CN" altLang="en-US" sz="1600" b="1" dirty="0">
                    <a:solidFill>
                      <a:schemeClr val="tx1">
                        <a:lumMod val="50000"/>
                        <a:lumOff val="50000"/>
                      </a:schemeClr>
                    </a:solidFill>
                    <a:cs typeface="+mn-ea"/>
                    <a:sym typeface="+mn-lt"/>
                  </a:rPr>
                  <a:t> </a:t>
                </a:r>
                <a:r>
                  <a:rPr lang="en-US" altLang="zh-CN" sz="1600" b="1" dirty="0">
                    <a:solidFill>
                      <a:schemeClr val="tx1">
                        <a:lumMod val="50000"/>
                        <a:lumOff val="50000"/>
                      </a:schemeClr>
                    </a:solidFill>
                    <a:cs typeface="+mn-ea"/>
                    <a:sym typeface="+mn-lt"/>
                  </a:rPr>
                  <a:t>1. </a:t>
                </a:r>
                <a:r>
                  <a:rPr lang="zh-CN" altLang="en-US" sz="1600" b="1" dirty="0">
                    <a:solidFill>
                      <a:schemeClr val="tx1">
                        <a:lumMod val="50000"/>
                        <a:lumOff val="50000"/>
                      </a:schemeClr>
                    </a:solidFill>
                    <a:cs typeface="+mn-ea"/>
                    <a:sym typeface="+mn-lt"/>
                  </a:rPr>
                  <a:t>用户数据在进行发送的过程中要进行加密，保证用户密码等信息安全   </a:t>
                </a:r>
                <a:endParaRPr lang="en-US" altLang="zh-CN" sz="1600" b="1" dirty="0" smtClean="0">
                  <a:solidFill>
                    <a:schemeClr val="tx1">
                      <a:lumMod val="50000"/>
                      <a:lumOff val="50000"/>
                    </a:schemeClr>
                  </a:solidFill>
                  <a:cs typeface="+mn-ea"/>
                  <a:sym typeface="+mn-lt"/>
                </a:endParaRPr>
              </a:p>
              <a:p>
                <a:pPr>
                  <a:lnSpc>
                    <a:spcPct val="120000"/>
                  </a:lnSpc>
                  <a:spcAft>
                    <a:spcPts val="600"/>
                  </a:spcAft>
                </a:pPr>
                <a:r>
                  <a:rPr lang="en-US" altLang="zh-CN" sz="1600" b="1" dirty="0" smtClean="0">
                    <a:solidFill>
                      <a:schemeClr val="tx1">
                        <a:lumMod val="50000"/>
                        <a:lumOff val="50000"/>
                      </a:schemeClr>
                    </a:solidFill>
                    <a:cs typeface="+mn-ea"/>
                    <a:sym typeface="+mn-lt"/>
                  </a:rPr>
                  <a:t>2</a:t>
                </a:r>
                <a:r>
                  <a:rPr lang="en-US" altLang="zh-CN" sz="1600" b="1" dirty="0">
                    <a:solidFill>
                      <a:schemeClr val="tx1">
                        <a:lumMod val="50000"/>
                        <a:lumOff val="50000"/>
                      </a:schemeClr>
                    </a:solidFill>
                    <a:cs typeface="+mn-ea"/>
                    <a:sym typeface="+mn-lt"/>
                  </a:rPr>
                  <a:t>. </a:t>
                </a:r>
                <a:r>
                  <a:rPr lang="zh-CN" altLang="en-US" sz="1600" b="1" dirty="0">
                    <a:solidFill>
                      <a:schemeClr val="tx1">
                        <a:lumMod val="50000"/>
                        <a:lumOff val="50000"/>
                      </a:schemeClr>
                    </a:solidFill>
                    <a:cs typeface="+mn-ea"/>
                    <a:sym typeface="+mn-lt"/>
                  </a:rPr>
                  <a:t>要求用户密码有较高的复杂度，而且应设置用户输入错误密码的最大次数，超过次数后应用锁定   </a:t>
                </a:r>
                <a:endParaRPr lang="en-US" altLang="zh-CN" sz="1600" b="1" dirty="0" smtClean="0">
                  <a:solidFill>
                    <a:schemeClr val="tx1">
                      <a:lumMod val="50000"/>
                      <a:lumOff val="50000"/>
                    </a:schemeClr>
                  </a:solidFill>
                  <a:cs typeface="+mn-ea"/>
                  <a:sym typeface="+mn-lt"/>
                </a:endParaRPr>
              </a:p>
              <a:p>
                <a:pPr>
                  <a:lnSpc>
                    <a:spcPct val="120000"/>
                  </a:lnSpc>
                  <a:spcAft>
                    <a:spcPts val="600"/>
                  </a:spcAft>
                </a:pPr>
                <a:r>
                  <a:rPr lang="en-US" altLang="zh-CN" sz="1600" b="1" dirty="0" smtClean="0">
                    <a:solidFill>
                      <a:schemeClr val="tx1">
                        <a:lumMod val="50000"/>
                        <a:lumOff val="50000"/>
                      </a:schemeClr>
                    </a:solidFill>
                    <a:cs typeface="+mn-ea"/>
                    <a:sym typeface="+mn-lt"/>
                  </a:rPr>
                  <a:t>3</a:t>
                </a:r>
                <a:r>
                  <a:rPr lang="en-US" altLang="zh-CN" sz="1600" b="1" dirty="0">
                    <a:solidFill>
                      <a:schemeClr val="tx1">
                        <a:lumMod val="50000"/>
                        <a:lumOff val="50000"/>
                      </a:schemeClr>
                    </a:solidFill>
                    <a:cs typeface="+mn-ea"/>
                    <a:sym typeface="+mn-lt"/>
                  </a:rPr>
                  <a:t>. </a:t>
                </a:r>
                <a:r>
                  <a:rPr lang="zh-CN" altLang="en-US" sz="1600" b="1" dirty="0">
                    <a:solidFill>
                      <a:schemeClr val="tx1">
                        <a:lumMod val="50000"/>
                        <a:lumOff val="50000"/>
                      </a:schemeClr>
                    </a:solidFill>
                    <a:cs typeface="+mn-ea"/>
                    <a:sym typeface="+mn-lt"/>
                  </a:rPr>
                  <a:t>提供用户权限管理和用户数据访问权限管理</a:t>
                </a:r>
                <a:r>
                  <a:rPr lang="en-US" altLang="zh-CN" sz="1600" b="1" dirty="0">
                    <a:solidFill>
                      <a:schemeClr val="tx1">
                        <a:lumMod val="50000"/>
                        <a:lumOff val="50000"/>
                      </a:schemeClr>
                    </a:solidFill>
                    <a:cs typeface="+mn-ea"/>
                    <a:sym typeface="+mn-lt"/>
                  </a:rPr>
                  <a:t>,</a:t>
                </a:r>
                <a:r>
                  <a:rPr lang="zh-CN" altLang="en-US" sz="1600" b="1" dirty="0">
                    <a:solidFill>
                      <a:schemeClr val="tx1">
                        <a:lumMod val="50000"/>
                        <a:lumOff val="50000"/>
                      </a:schemeClr>
                    </a:solidFill>
                    <a:cs typeface="+mn-ea"/>
                    <a:sym typeface="+mn-lt"/>
                  </a:rPr>
                  <a:t>防止非法创建</a:t>
                </a:r>
                <a:r>
                  <a:rPr lang="en-US" altLang="zh-CN" sz="1600" b="1" dirty="0">
                    <a:solidFill>
                      <a:schemeClr val="tx1">
                        <a:lumMod val="50000"/>
                        <a:lumOff val="50000"/>
                      </a:schemeClr>
                    </a:solidFill>
                    <a:cs typeface="+mn-ea"/>
                    <a:sym typeface="+mn-lt"/>
                  </a:rPr>
                  <a:t>,</a:t>
                </a:r>
                <a:r>
                  <a:rPr lang="zh-CN" altLang="en-US" sz="1600" b="1" dirty="0">
                    <a:solidFill>
                      <a:schemeClr val="tx1">
                        <a:lumMod val="50000"/>
                        <a:lumOff val="50000"/>
                      </a:schemeClr>
                    </a:solidFill>
                    <a:cs typeface="+mn-ea"/>
                    <a:sym typeface="+mn-lt"/>
                  </a:rPr>
                  <a:t>删除或修改</a:t>
                </a:r>
                <a:endParaRPr lang="en-US" altLang="zh-CN" sz="1600" b="1" dirty="0" smtClean="0">
                  <a:solidFill>
                    <a:schemeClr val="tx1">
                      <a:lumMod val="50000"/>
                      <a:lumOff val="50000"/>
                    </a:schemeClr>
                  </a:solidFill>
                  <a:cs typeface="+mn-ea"/>
                  <a:sym typeface="+mn-lt"/>
                </a:endParaRPr>
              </a:p>
            </p:txBody>
          </p:sp>
          <p:sp>
            <p:nvSpPr>
              <p:cNvPr id="94" name="矩形 93"/>
              <p:cNvSpPr/>
              <p:nvPr/>
            </p:nvSpPr>
            <p:spPr>
              <a:xfrm>
                <a:off x="1477677" y="4525711"/>
                <a:ext cx="2228426" cy="537754"/>
              </a:xfrm>
              <a:prstGeom prst="rect">
                <a:avLst/>
              </a:prstGeom>
            </p:spPr>
            <p:txBody>
              <a:bodyPr wrap="square">
                <a:spAutoFit/>
              </a:bodyPr>
              <a:lstStyle/>
              <a:p>
                <a:pPr>
                  <a:lnSpc>
                    <a:spcPct val="120000"/>
                  </a:lnSpc>
                </a:pPr>
                <a:r>
                  <a:rPr lang="zh-CN" altLang="en-US" b="1" dirty="0">
                    <a:solidFill>
                      <a:srgbClr val="53585F"/>
                    </a:solidFill>
                    <a:cs typeface="+mn-ea"/>
                    <a:sym typeface="+mn-lt"/>
                  </a:rPr>
                  <a:t>安全性</a:t>
                </a:r>
                <a:r>
                  <a:rPr lang="zh-CN" altLang="en-US" b="1" dirty="0" smtClean="0">
                    <a:solidFill>
                      <a:srgbClr val="53585F"/>
                    </a:solidFill>
                    <a:cs typeface="+mn-ea"/>
                    <a:sym typeface="+mn-lt"/>
                  </a:rPr>
                  <a:t>需求</a:t>
                </a:r>
                <a:endParaRPr lang="zh-CN" altLang="en-US" b="1" dirty="0">
                  <a:solidFill>
                    <a:srgbClr val="53585F"/>
                  </a:solidFill>
                  <a:cs typeface="+mn-ea"/>
                  <a:sym typeface="+mn-lt"/>
                </a:endParaRPr>
              </a:p>
            </p:txBody>
          </p:sp>
        </p:grpSp>
      </p:grpSp>
      <p:sp>
        <p:nvSpPr>
          <p:cNvPr id="13" name="椭圆 12"/>
          <p:cNvSpPr/>
          <p:nvPr/>
        </p:nvSpPr>
        <p:spPr>
          <a:xfrm>
            <a:off x="1967679" y="2596521"/>
            <a:ext cx="896093" cy="89609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72"/>
          <p:cNvSpPr/>
          <p:nvPr/>
        </p:nvSpPr>
        <p:spPr>
          <a:xfrm>
            <a:off x="2192388" y="2813700"/>
            <a:ext cx="460694" cy="427577"/>
          </a:xfrm>
          <a:custGeom>
            <a:avLst/>
            <a:gdLst>
              <a:gd name="connsiteX0" fmla="*/ 288132 w 338138"/>
              <a:gd name="connsiteY0" fmla="*/ 223343 h 313831"/>
              <a:gd name="connsiteX1" fmla="*/ 279400 w 338138"/>
              <a:gd name="connsiteY1" fmla="*/ 231281 h 313831"/>
              <a:gd name="connsiteX2" fmla="*/ 288132 w 338138"/>
              <a:gd name="connsiteY2" fmla="*/ 239219 h 313831"/>
              <a:gd name="connsiteX3" fmla="*/ 296864 w 338138"/>
              <a:gd name="connsiteY3" fmla="*/ 231281 h 313831"/>
              <a:gd name="connsiteX4" fmla="*/ 288132 w 338138"/>
              <a:gd name="connsiteY4" fmla="*/ 223343 h 313831"/>
              <a:gd name="connsiteX5" fmla="*/ 261938 w 338138"/>
              <a:gd name="connsiteY5" fmla="*/ 223343 h 313831"/>
              <a:gd name="connsiteX6" fmla="*/ 254000 w 338138"/>
              <a:gd name="connsiteY6" fmla="*/ 231281 h 313831"/>
              <a:gd name="connsiteX7" fmla="*/ 261938 w 338138"/>
              <a:gd name="connsiteY7" fmla="*/ 239219 h 313831"/>
              <a:gd name="connsiteX8" fmla="*/ 269876 w 338138"/>
              <a:gd name="connsiteY8" fmla="*/ 231281 h 313831"/>
              <a:gd name="connsiteX9" fmla="*/ 261938 w 338138"/>
              <a:gd name="connsiteY9" fmla="*/ 223343 h 313831"/>
              <a:gd name="connsiteX10" fmla="*/ 116535 w 338138"/>
              <a:gd name="connsiteY10" fmla="*/ 45543 h 313831"/>
              <a:gd name="connsiteX11" fmla="*/ 141773 w 338138"/>
              <a:gd name="connsiteY11" fmla="*/ 88073 h 313831"/>
              <a:gd name="connsiteX12" fmla="*/ 108565 w 338138"/>
              <a:gd name="connsiteY12" fmla="*/ 102693 h 313831"/>
              <a:gd name="connsiteX13" fmla="*/ 87312 w 338138"/>
              <a:gd name="connsiteY13" fmla="*/ 74783 h 313831"/>
              <a:gd name="connsiteX14" fmla="*/ 116535 w 338138"/>
              <a:gd name="connsiteY14" fmla="*/ 45543 h 313831"/>
              <a:gd name="connsiteX15" fmla="*/ 254349 w 338138"/>
              <a:gd name="connsiteY15" fmla="*/ 30428 h 313831"/>
              <a:gd name="connsiteX16" fmla="*/ 275361 w 338138"/>
              <a:gd name="connsiteY16" fmla="*/ 48787 h 313831"/>
              <a:gd name="connsiteX17" fmla="*/ 255662 w 338138"/>
              <a:gd name="connsiteY17" fmla="*/ 85507 h 313831"/>
              <a:gd name="connsiteX18" fmla="*/ 266168 w 338138"/>
              <a:gd name="connsiteY18" fmla="*/ 89441 h 313831"/>
              <a:gd name="connsiteX19" fmla="*/ 289806 w 338138"/>
              <a:gd name="connsiteY19" fmla="*/ 80261 h 313831"/>
              <a:gd name="connsiteX20" fmla="*/ 287180 w 338138"/>
              <a:gd name="connsiteY20" fmla="*/ 109113 h 313831"/>
              <a:gd name="connsiteX21" fmla="*/ 225458 w 338138"/>
              <a:gd name="connsiteY21" fmla="*/ 111735 h 313831"/>
              <a:gd name="connsiteX22" fmla="*/ 92823 w 338138"/>
              <a:gd name="connsiteY22" fmla="*/ 166815 h 313831"/>
              <a:gd name="connsiteX23" fmla="*/ 75751 w 338138"/>
              <a:gd name="connsiteY23" fmla="*/ 127472 h 313831"/>
              <a:gd name="connsiteX24" fmla="*/ 208386 w 338138"/>
              <a:gd name="connsiteY24" fmla="*/ 72393 h 313831"/>
              <a:gd name="connsiteX25" fmla="*/ 242530 w 338138"/>
              <a:gd name="connsiteY25" fmla="*/ 33050 h 313831"/>
              <a:gd name="connsiteX26" fmla="*/ 254349 w 338138"/>
              <a:gd name="connsiteY26" fmla="*/ 30428 h 313831"/>
              <a:gd name="connsiteX27" fmla="*/ 186871 w 338138"/>
              <a:gd name="connsiteY27" fmla="*/ 24906 h 313831"/>
              <a:gd name="connsiteX28" fmla="*/ 231775 w 338138"/>
              <a:gd name="connsiteY28" fmla="*/ 24906 h 313831"/>
              <a:gd name="connsiteX29" fmla="*/ 207282 w 338138"/>
              <a:gd name="connsiteY29" fmla="*/ 48190 h 313831"/>
              <a:gd name="connsiteX30" fmla="*/ 201839 w 338138"/>
              <a:gd name="connsiteY30" fmla="*/ 59831 h 313831"/>
              <a:gd name="connsiteX31" fmla="*/ 184150 w 338138"/>
              <a:gd name="connsiteY31" fmla="*/ 45603 h 313831"/>
              <a:gd name="connsiteX32" fmla="*/ 186871 w 338138"/>
              <a:gd name="connsiteY32" fmla="*/ 24906 h 313831"/>
              <a:gd name="connsiteX33" fmla="*/ 18492 w 338138"/>
              <a:gd name="connsiteY33" fmla="*/ 24906 h 313831"/>
              <a:gd name="connsiteX34" fmla="*/ 43588 w 338138"/>
              <a:gd name="connsiteY34" fmla="*/ 24906 h 313831"/>
              <a:gd name="connsiteX35" fmla="*/ 46230 w 338138"/>
              <a:gd name="connsiteY35" fmla="*/ 46015 h 313831"/>
              <a:gd name="connsiteX36" fmla="*/ 29059 w 338138"/>
              <a:gd name="connsiteY36" fmla="*/ 63166 h 313831"/>
              <a:gd name="connsiteX37" fmla="*/ 31700 w 338138"/>
              <a:gd name="connsiteY37" fmla="*/ 96148 h 313831"/>
              <a:gd name="connsiteX38" fmla="*/ 31700 w 338138"/>
              <a:gd name="connsiteY38" fmla="*/ 206969 h 313831"/>
              <a:gd name="connsiteX39" fmla="*/ 39626 w 338138"/>
              <a:gd name="connsiteY39" fmla="*/ 214884 h 313831"/>
              <a:gd name="connsiteX40" fmla="*/ 298512 w 338138"/>
              <a:gd name="connsiteY40" fmla="*/ 214884 h 313831"/>
              <a:gd name="connsiteX41" fmla="*/ 306438 w 338138"/>
              <a:gd name="connsiteY41" fmla="*/ 206969 h 313831"/>
              <a:gd name="connsiteX42" fmla="*/ 306438 w 338138"/>
              <a:gd name="connsiteY42" fmla="*/ 104064 h 313831"/>
              <a:gd name="connsiteX43" fmla="*/ 306438 w 338138"/>
              <a:gd name="connsiteY43" fmla="*/ 77678 h 313831"/>
              <a:gd name="connsiteX44" fmla="*/ 274737 w 338138"/>
              <a:gd name="connsiteY44" fmla="*/ 61846 h 313831"/>
              <a:gd name="connsiteX45" fmla="*/ 281341 w 338138"/>
              <a:gd name="connsiteY45" fmla="*/ 59208 h 313831"/>
              <a:gd name="connsiteX46" fmla="*/ 280021 w 338138"/>
              <a:gd name="connsiteY46" fmla="*/ 24906 h 313831"/>
              <a:gd name="connsiteX47" fmla="*/ 319646 w 338138"/>
              <a:gd name="connsiteY47" fmla="*/ 24906 h 313831"/>
              <a:gd name="connsiteX48" fmla="*/ 338138 w 338138"/>
              <a:gd name="connsiteY48" fmla="*/ 43376 h 313831"/>
              <a:gd name="connsiteX49" fmla="*/ 338138 w 338138"/>
              <a:gd name="connsiteY49" fmla="*/ 234674 h 313831"/>
              <a:gd name="connsiteX50" fmla="*/ 319646 w 338138"/>
              <a:gd name="connsiteY50" fmla="*/ 251825 h 313831"/>
              <a:gd name="connsiteX51" fmla="*/ 200769 w 338138"/>
              <a:gd name="connsiteY51" fmla="*/ 251825 h 313831"/>
              <a:gd name="connsiteX52" fmla="*/ 216620 w 338138"/>
              <a:gd name="connsiteY52" fmla="*/ 290084 h 313831"/>
              <a:gd name="connsiteX53" fmla="*/ 224545 w 338138"/>
              <a:gd name="connsiteY53" fmla="*/ 290084 h 313831"/>
              <a:gd name="connsiteX54" fmla="*/ 235112 w 338138"/>
              <a:gd name="connsiteY54" fmla="*/ 301958 h 313831"/>
              <a:gd name="connsiteX55" fmla="*/ 224545 w 338138"/>
              <a:gd name="connsiteY55" fmla="*/ 313831 h 313831"/>
              <a:gd name="connsiteX56" fmla="*/ 113593 w 338138"/>
              <a:gd name="connsiteY56" fmla="*/ 313831 h 313831"/>
              <a:gd name="connsiteX57" fmla="*/ 103026 w 338138"/>
              <a:gd name="connsiteY57" fmla="*/ 301958 h 313831"/>
              <a:gd name="connsiteX58" fmla="*/ 113593 w 338138"/>
              <a:gd name="connsiteY58" fmla="*/ 290084 h 313831"/>
              <a:gd name="connsiteX59" fmla="*/ 121518 w 338138"/>
              <a:gd name="connsiteY59" fmla="*/ 290084 h 313831"/>
              <a:gd name="connsiteX60" fmla="*/ 137369 w 338138"/>
              <a:gd name="connsiteY60" fmla="*/ 251825 h 313831"/>
              <a:gd name="connsiteX61" fmla="*/ 18492 w 338138"/>
              <a:gd name="connsiteY61" fmla="*/ 251825 h 313831"/>
              <a:gd name="connsiteX62" fmla="*/ 0 w 338138"/>
              <a:gd name="connsiteY62" fmla="*/ 234674 h 313831"/>
              <a:gd name="connsiteX63" fmla="*/ 0 w 338138"/>
              <a:gd name="connsiteY63" fmla="*/ 43376 h 313831"/>
              <a:gd name="connsiteX64" fmla="*/ 18492 w 338138"/>
              <a:gd name="connsiteY64" fmla="*/ 24906 h 313831"/>
              <a:gd name="connsiteX65" fmla="*/ 109666 w 338138"/>
              <a:gd name="connsiteY65" fmla="*/ 1 h 313831"/>
              <a:gd name="connsiteX66" fmla="*/ 126932 w 338138"/>
              <a:gd name="connsiteY66" fmla="*/ 267 h 313831"/>
              <a:gd name="connsiteX67" fmla="*/ 133580 w 338138"/>
              <a:gd name="connsiteY67" fmla="*/ 18637 h 313831"/>
              <a:gd name="connsiteX68" fmla="*/ 144218 w 338138"/>
              <a:gd name="connsiteY68" fmla="*/ 22573 h 313831"/>
              <a:gd name="connsiteX69" fmla="*/ 177460 w 338138"/>
              <a:gd name="connsiteY69" fmla="*/ 29134 h 313831"/>
              <a:gd name="connsiteX70" fmla="*/ 168152 w 338138"/>
              <a:gd name="connsiteY70" fmla="*/ 47504 h 313831"/>
              <a:gd name="connsiteX71" fmla="*/ 173471 w 338138"/>
              <a:gd name="connsiteY71" fmla="*/ 58001 h 313831"/>
              <a:gd name="connsiteX72" fmla="*/ 192087 w 338138"/>
              <a:gd name="connsiteY72" fmla="*/ 67186 h 313831"/>
              <a:gd name="connsiteX73" fmla="*/ 154855 w 338138"/>
              <a:gd name="connsiteY73" fmla="*/ 82931 h 313831"/>
              <a:gd name="connsiteX74" fmla="*/ 116294 w 338138"/>
              <a:gd name="connsiteY74" fmla="*/ 35695 h 313831"/>
              <a:gd name="connsiteX75" fmla="*/ 76403 w 338138"/>
              <a:gd name="connsiteY75" fmla="*/ 75059 h 313831"/>
              <a:gd name="connsiteX76" fmla="*/ 93689 w 338138"/>
              <a:gd name="connsiteY76" fmla="*/ 107862 h 313831"/>
              <a:gd name="connsiteX77" fmla="*/ 59117 w 338138"/>
              <a:gd name="connsiteY77" fmla="*/ 124919 h 313831"/>
              <a:gd name="connsiteX78" fmla="*/ 63106 w 338138"/>
              <a:gd name="connsiteY78" fmla="*/ 102613 h 313831"/>
              <a:gd name="connsiteX79" fmla="*/ 59117 w 338138"/>
              <a:gd name="connsiteY79" fmla="*/ 92116 h 313831"/>
              <a:gd name="connsiteX80" fmla="*/ 40501 w 338138"/>
              <a:gd name="connsiteY80" fmla="*/ 63249 h 313831"/>
              <a:gd name="connsiteX81" fmla="*/ 59117 w 338138"/>
              <a:gd name="connsiteY81" fmla="*/ 58001 h 313831"/>
              <a:gd name="connsiteX82" fmla="*/ 63106 w 338138"/>
              <a:gd name="connsiteY82" fmla="*/ 47504 h 313831"/>
              <a:gd name="connsiteX83" fmla="*/ 69755 w 338138"/>
              <a:gd name="connsiteY83" fmla="*/ 14700 h 313831"/>
              <a:gd name="connsiteX84" fmla="*/ 88370 w 338138"/>
              <a:gd name="connsiteY84" fmla="*/ 22573 h 313831"/>
              <a:gd name="connsiteX85" fmla="*/ 99008 w 338138"/>
              <a:gd name="connsiteY85" fmla="*/ 18637 h 313831"/>
              <a:gd name="connsiteX86" fmla="*/ 109666 w 338138"/>
              <a:gd name="connsiteY86" fmla="*/ 1 h 31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38138" h="313831">
                <a:moveTo>
                  <a:pt x="288132" y="223343"/>
                </a:moveTo>
                <a:cubicBezTo>
                  <a:pt x="283309" y="223343"/>
                  <a:pt x="279400" y="226897"/>
                  <a:pt x="279400" y="231281"/>
                </a:cubicBezTo>
                <a:cubicBezTo>
                  <a:pt x="279400" y="235665"/>
                  <a:pt x="283309" y="239219"/>
                  <a:pt x="288132" y="239219"/>
                </a:cubicBezTo>
                <a:cubicBezTo>
                  <a:pt x="292955" y="239219"/>
                  <a:pt x="296864" y="235665"/>
                  <a:pt x="296864" y="231281"/>
                </a:cubicBezTo>
                <a:cubicBezTo>
                  <a:pt x="296864" y="226897"/>
                  <a:pt x="292955" y="223343"/>
                  <a:pt x="288132" y="223343"/>
                </a:cubicBezTo>
                <a:close/>
                <a:moveTo>
                  <a:pt x="261938" y="223343"/>
                </a:moveTo>
                <a:cubicBezTo>
                  <a:pt x="257554" y="223343"/>
                  <a:pt x="254000" y="226897"/>
                  <a:pt x="254000" y="231281"/>
                </a:cubicBezTo>
                <a:cubicBezTo>
                  <a:pt x="254000" y="235665"/>
                  <a:pt x="257554" y="239219"/>
                  <a:pt x="261938" y="239219"/>
                </a:cubicBezTo>
                <a:cubicBezTo>
                  <a:pt x="266322" y="239219"/>
                  <a:pt x="269876" y="235665"/>
                  <a:pt x="269876" y="231281"/>
                </a:cubicBezTo>
                <a:cubicBezTo>
                  <a:pt x="269876" y="226897"/>
                  <a:pt x="266322" y="223343"/>
                  <a:pt x="261938" y="223343"/>
                </a:cubicBezTo>
                <a:close/>
                <a:moveTo>
                  <a:pt x="116535" y="45543"/>
                </a:moveTo>
                <a:cubicBezTo>
                  <a:pt x="137788" y="45543"/>
                  <a:pt x="152400" y="68137"/>
                  <a:pt x="141773" y="88073"/>
                </a:cubicBezTo>
                <a:cubicBezTo>
                  <a:pt x="141773" y="88073"/>
                  <a:pt x="141773" y="88073"/>
                  <a:pt x="108565" y="102693"/>
                </a:cubicBezTo>
                <a:cubicBezTo>
                  <a:pt x="96610" y="98706"/>
                  <a:pt x="87312" y="88073"/>
                  <a:pt x="87312" y="74783"/>
                </a:cubicBezTo>
                <a:cubicBezTo>
                  <a:pt x="87312" y="58834"/>
                  <a:pt x="100595" y="45543"/>
                  <a:pt x="116535" y="45543"/>
                </a:cubicBezTo>
                <a:close/>
                <a:moveTo>
                  <a:pt x="254349" y="30428"/>
                </a:moveTo>
                <a:cubicBezTo>
                  <a:pt x="271421" y="26493"/>
                  <a:pt x="284553" y="44853"/>
                  <a:pt x="275361" y="48787"/>
                </a:cubicBezTo>
                <a:cubicBezTo>
                  <a:pt x="242530" y="63213"/>
                  <a:pt x="243843" y="57967"/>
                  <a:pt x="255662" y="85507"/>
                </a:cubicBezTo>
                <a:cubicBezTo>
                  <a:pt x="256976" y="89441"/>
                  <a:pt x="262228" y="92064"/>
                  <a:pt x="266168" y="89441"/>
                </a:cubicBezTo>
                <a:cubicBezTo>
                  <a:pt x="266168" y="89441"/>
                  <a:pt x="266168" y="89441"/>
                  <a:pt x="289806" y="80261"/>
                </a:cubicBezTo>
                <a:cubicBezTo>
                  <a:pt x="297685" y="76327"/>
                  <a:pt x="301625" y="99933"/>
                  <a:pt x="287180" y="109113"/>
                </a:cubicBezTo>
                <a:cubicBezTo>
                  <a:pt x="260915" y="124850"/>
                  <a:pt x="259602" y="123538"/>
                  <a:pt x="225458" y="111735"/>
                </a:cubicBezTo>
                <a:cubicBezTo>
                  <a:pt x="225458" y="111735"/>
                  <a:pt x="225458" y="111735"/>
                  <a:pt x="92823" y="166815"/>
                </a:cubicBezTo>
                <a:cubicBezTo>
                  <a:pt x="66559" y="177306"/>
                  <a:pt x="50800" y="137964"/>
                  <a:pt x="75751" y="127472"/>
                </a:cubicBezTo>
                <a:cubicBezTo>
                  <a:pt x="75751" y="127472"/>
                  <a:pt x="75751" y="127472"/>
                  <a:pt x="208386" y="72393"/>
                </a:cubicBezTo>
                <a:cubicBezTo>
                  <a:pt x="217579" y="54033"/>
                  <a:pt x="222832" y="38296"/>
                  <a:pt x="242530" y="33050"/>
                </a:cubicBezTo>
                <a:cubicBezTo>
                  <a:pt x="242530" y="33050"/>
                  <a:pt x="242530" y="33050"/>
                  <a:pt x="254349" y="30428"/>
                </a:cubicBezTo>
                <a:close/>
                <a:moveTo>
                  <a:pt x="186871" y="24906"/>
                </a:moveTo>
                <a:cubicBezTo>
                  <a:pt x="186871" y="24906"/>
                  <a:pt x="186871" y="24906"/>
                  <a:pt x="231775" y="24906"/>
                </a:cubicBezTo>
                <a:cubicBezTo>
                  <a:pt x="220889" y="30080"/>
                  <a:pt x="212725" y="37841"/>
                  <a:pt x="207282" y="48190"/>
                </a:cubicBezTo>
                <a:cubicBezTo>
                  <a:pt x="207282" y="48190"/>
                  <a:pt x="207282" y="48190"/>
                  <a:pt x="201839" y="59831"/>
                </a:cubicBezTo>
                <a:cubicBezTo>
                  <a:pt x="200479" y="52070"/>
                  <a:pt x="193675" y="45603"/>
                  <a:pt x="184150" y="45603"/>
                </a:cubicBezTo>
                <a:cubicBezTo>
                  <a:pt x="190954" y="39135"/>
                  <a:pt x="190954" y="31374"/>
                  <a:pt x="186871" y="24906"/>
                </a:cubicBezTo>
                <a:close/>
                <a:moveTo>
                  <a:pt x="18492" y="24906"/>
                </a:moveTo>
                <a:cubicBezTo>
                  <a:pt x="18492" y="24906"/>
                  <a:pt x="18492" y="24906"/>
                  <a:pt x="43588" y="24906"/>
                </a:cubicBezTo>
                <a:cubicBezTo>
                  <a:pt x="39626" y="32822"/>
                  <a:pt x="40946" y="40738"/>
                  <a:pt x="46230" y="46015"/>
                </a:cubicBezTo>
                <a:cubicBezTo>
                  <a:pt x="36984" y="46015"/>
                  <a:pt x="29059" y="53931"/>
                  <a:pt x="29059" y="63166"/>
                </a:cubicBezTo>
                <a:cubicBezTo>
                  <a:pt x="29059" y="82955"/>
                  <a:pt x="27738" y="89552"/>
                  <a:pt x="31700" y="96148"/>
                </a:cubicBezTo>
                <a:cubicBezTo>
                  <a:pt x="31700" y="96148"/>
                  <a:pt x="31700" y="96148"/>
                  <a:pt x="31700" y="206969"/>
                </a:cubicBezTo>
                <a:cubicBezTo>
                  <a:pt x="31700" y="210926"/>
                  <a:pt x="35663" y="214884"/>
                  <a:pt x="39626" y="214884"/>
                </a:cubicBezTo>
                <a:cubicBezTo>
                  <a:pt x="39626" y="214884"/>
                  <a:pt x="39626" y="214884"/>
                  <a:pt x="298512" y="214884"/>
                </a:cubicBezTo>
                <a:cubicBezTo>
                  <a:pt x="302475" y="214884"/>
                  <a:pt x="306438" y="210926"/>
                  <a:pt x="306438" y="206969"/>
                </a:cubicBezTo>
                <a:cubicBezTo>
                  <a:pt x="306438" y="206969"/>
                  <a:pt x="306438" y="206969"/>
                  <a:pt x="306438" y="104064"/>
                </a:cubicBezTo>
                <a:cubicBezTo>
                  <a:pt x="309079" y="96148"/>
                  <a:pt x="310400" y="86913"/>
                  <a:pt x="306438" y="77678"/>
                </a:cubicBezTo>
                <a:cubicBezTo>
                  <a:pt x="306438" y="59208"/>
                  <a:pt x="306438" y="61846"/>
                  <a:pt x="274737" y="61846"/>
                </a:cubicBezTo>
                <a:cubicBezTo>
                  <a:pt x="274737" y="61846"/>
                  <a:pt x="274737" y="61846"/>
                  <a:pt x="281341" y="59208"/>
                </a:cubicBezTo>
                <a:cubicBezTo>
                  <a:pt x="293229" y="53931"/>
                  <a:pt x="294550" y="38099"/>
                  <a:pt x="280021" y="24906"/>
                </a:cubicBezTo>
                <a:cubicBezTo>
                  <a:pt x="280021" y="24906"/>
                  <a:pt x="280021" y="24906"/>
                  <a:pt x="319646" y="24906"/>
                </a:cubicBezTo>
                <a:cubicBezTo>
                  <a:pt x="330213" y="24906"/>
                  <a:pt x="338138" y="34141"/>
                  <a:pt x="338138" y="43376"/>
                </a:cubicBezTo>
                <a:cubicBezTo>
                  <a:pt x="338138" y="43376"/>
                  <a:pt x="338138" y="43376"/>
                  <a:pt x="338138" y="234674"/>
                </a:cubicBezTo>
                <a:cubicBezTo>
                  <a:pt x="338138" y="243909"/>
                  <a:pt x="330213" y="251825"/>
                  <a:pt x="319646" y="251825"/>
                </a:cubicBezTo>
                <a:cubicBezTo>
                  <a:pt x="319646" y="251825"/>
                  <a:pt x="319646" y="251825"/>
                  <a:pt x="200769" y="251825"/>
                </a:cubicBezTo>
                <a:cubicBezTo>
                  <a:pt x="200769" y="251825"/>
                  <a:pt x="200769" y="251825"/>
                  <a:pt x="216620" y="290084"/>
                </a:cubicBezTo>
                <a:cubicBezTo>
                  <a:pt x="216620" y="290084"/>
                  <a:pt x="216620" y="290084"/>
                  <a:pt x="224545" y="290084"/>
                </a:cubicBezTo>
                <a:cubicBezTo>
                  <a:pt x="229828" y="290084"/>
                  <a:pt x="235112" y="295361"/>
                  <a:pt x="235112" y="301958"/>
                </a:cubicBezTo>
                <a:cubicBezTo>
                  <a:pt x="235112" y="308554"/>
                  <a:pt x="229828" y="313831"/>
                  <a:pt x="224545" y="313831"/>
                </a:cubicBezTo>
                <a:cubicBezTo>
                  <a:pt x="224545" y="313831"/>
                  <a:pt x="224545" y="313831"/>
                  <a:pt x="113593" y="313831"/>
                </a:cubicBezTo>
                <a:cubicBezTo>
                  <a:pt x="108310" y="313831"/>
                  <a:pt x="103026" y="308554"/>
                  <a:pt x="103026" y="301958"/>
                </a:cubicBezTo>
                <a:cubicBezTo>
                  <a:pt x="103026" y="295361"/>
                  <a:pt x="108310" y="290084"/>
                  <a:pt x="113593" y="290084"/>
                </a:cubicBezTo>
                <a:cubicBezTo>
                  <a:pt x="113593" y="290084"/>
                  <a:pt x="113593" y="290084"/>
                  <a:pt x="121518" y="290084"/>
                </a:cubicBezTo>
                <a:cubicBezTo>
                  <a:pt x="121518" y="290084"/>
                  <a:pt x="121518" y="290084"/>
                  <a:pt x="137369" y="251825"/>
                </a:cubicBezTo>
                <a:cubicBezTo>
                  <a:pt x="137369" y="251825"/>
                  <a:pt x="137369" y="251825"/>
                  <a:pt x="18492" y="251825"/>
                </a:cubicBezTo>
                <a:cubicBezTo>
                  <a:pt x="7925" y="251825"/>
                  <a:pt x="0" y="243909"/>
                  <a:pt x="0" y="234674"/>
                </a:cubicBezTo>
                <a:cubicBezTo>
                  <a:pt x="0" y="234674"/>
                  <a:pt x="0" y="234674"/>
                  <a:pt x="0" y="43376"/>
                </a:cubicBezTo>
                <a:cubicBezTo>
                  <a:pt x="0" y="34141"/>
                  <a:pt x="7925" y="24906"/>
                  <a:pt x="18492" y="24906"/>
                </a:cubicBezTo>
                <a:close/>
                <a:moveTo>
                  <a:pt x="109666" y="1"/>
                </a:moveTo>
                <a:cubicBezTo>
                  <a:pt x="113718" y="21"/>
                  <a:pt x="119286" y="267"/>
                  <a:pt x="126932" y="267"/>
                </a:cubicBezTo>
                <a:cubicBezTo>
                  <a:pt x="134910" y="267"/>
                  <a:pt x="133580" y="10764"/>
                  <a:pt x="133580" y="18637"/>
                </a:cubicBezTo>
                <a:cubicBezTo>
                  <a:pt x="137569" y="19949"/>
                  <a:pt x="140229" y="21261"/>
                  <a:pt x="144218" y="22573"/>
                </a:cubicBezTo>
                <a:cubicBezTo>
                  <a:pt x="158845" y="6828"/>
                  <a:pt x="154855" y="8140"/>
                  <a:pt x="177460" y="29134"/>
                </a:cubicBezTo>
                <a:cubicBezTo>
                  <a:pt x="182779" y="35695"/>
                  <a:pt x="174801" y="40943"/>
                  <a:pt x="168152" y="47504"/>
                </a:cubicBezTo>
                <a:cubicBezTo>
                  <a:pt x="170812" y="50128"/>
                  <a:pt x="172142" y="54065"/>
                  <a:pt x="173471" y="58001"/>
                </a:cubicBezTo>
                <a:cubicBezTo>
                  <a:pt x="188098" y="58001"/>
                  <a:pt x="192087" y="55377"/>
                  <a:pt x="192087" y="67186"/>
                </a:cubicBezTo>
                <a:cubicBezTo>
                  <a:pt x="192087" y="67186"/>
                  <a:pt x="192087" y="67186"/>
                  <a:pt x="154855" y="82931"/>
                </a:cubicBezTo>
                <a:cubicBezTo>
                  <a:pt x="160174" y="58001"/>
                  <a:pt x="140229" y="35695"/>
                  <a:pt x="116294" y="35695"/>
                </a:cubicBezTo>
                <a:cubicBezTo>
                  <a:pt x="93689" y="35695"/>
                  <a:pt x="76403" y="52753"/>
                  <a:pt x="76403" y="75059"/>
                </a:cubicBezTo>
                <a:cubicBezTo>
                  <a:pt x="76403" y="88180"/>
                  <a:pt x="83052" y="101301"/>
                  <a:pt x="93689" y="107862"/>
                </a:cubicBezTo>
                <a:cubicBezTo>
                  <a:pt x="73744" y="117047"/>
                  <a:pt x="67095" y="118359"/>
                  <a:pt x="59117" y="124919"/>
                </a:cubicBezTo>
                <a:cubicBezTo>
                  <a:pt x="48479" y="114422"/>
                  <a:pt x="49809" y="115734"/>
                  <a:pt x="63106" y="102613"/>
                </a:cubicBezTo>
                <a:cubicBezTo>
                  <a:pt x="61776" y="98677"/>
                  <a:pt x="60447" y="96053"/>
                  <a:pt x="59117" y="92116"/>
                </a:cubicBezTo>
                <a:cubicBezTo>
                  <a:pt x="36512" y="92116"/>
                  <a:pt x="40501" y="94740"/>
                  <a:pt x="40501" y="63249"/>
                </a:cubicBezTo>
                <a:cubicBezTo>
                  <a:pt x="40501" y="55377"/>
                  <a:pt x="51139" y="58001"/>
                  <a:pt x="59117" y="58001"/>
                </a:cubicBezTo>
                <a:cubicBezTo>
                  <a:pt x="60447" y="54065"/>
                  <a:pt x="61776" y="50128"/>
                  <a:pt x="63106" y="47504"/>
                </a:cubicBezTo>
                <a:cubicBezTo>
                  <a:pt x="47150" y="31759"/>
                  <a:pt x="48479" y="35695"/>
                  <a:pt x="69755" y="14700"/>
                </a:cubicBezTo>
                <a:cubicBezTo>
                  <a:pt x="76403" y="8140"/>
                  <a:pt x="81722" y="17325"/>
                  <a:pt x="88370" y="22573"/>
                </a:cubicBezTo>
                <a:cubicBezTo>
                  <a:pt x="91030" y="21261"/>
                  <a:pt x="95019" y="19949"/>
                  <a:pt x="99008" y="18637"/>
                </a:cubicBezTo>
                <a:cubicBezTo>
                  <a:pt x="99008" y="1907"/>
                  <a:pt x="97512" y="-61"/>
                  <a:pt x="109666"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Tree>
    <p:extLst>
      <p:ext uri="{BB962C8B-B14F-4D97-AF65-F5344CB8AC3E}">
        <p14:creationId xmlns:p14="http://schemas.microsoft.com/office/powerpoint/2010/main" val="170099593"/>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1+#ppt_w/2"/>
                                          </p:val>
                                        </p:tav>
                                        <p:tav tm="100000">
                                          <p:val>
                                            <p:strVal val="#ppt_x"/>
                                          </p:val>
                                        </p:tav>
                                      </p:tavLst>
                                    </p:anim>
                                    <p:anim calcmode="lin" valueType="num">
                                      <p:cBhvr additive="base">
                                        <p:cTn id="8" dur="500" fill="hold"/>
                                        <p:tgtEl>
                                          <p:spTgt spid="4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wipe(left)">
                                      <p:cBhvr>
                                        <p:cTn id="12"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 xmlns:a16="http://schemas.microsoft.com/office/drawing/2014/main" id="{EB21C69C-C240-4E3F-8346-2FB90956B8A7}"/>
              </a:ext>
            </a:extLst>
          </p:cNvPr>
          <p:cNvSpPr txBox="1"/>
          <p:nvPr/>
        </p:nvSpPr>
        <p:spPr>
          <a:xfrm>
            <a:off x="1757239" y="776544"/>
            <a:ext cx="5913652" cy="584775"/>
          </a:xfrm>
          <a:prstGeom prst="rect">
            <a:avLst/>
          </a:prstGeom>
          <a:noFill/>
          <a:effectLst/>
        </p:spPr>
        <p:txBody>
          <a:bodyPr wrap="square" rtlCol="0">
            <a:spAutoFit/>
          </a:bodyPr>
          <a:lstStyle/>
          <a:p>
            <a:pPr algn="dist"/>
            <a:r>
              <a:rPr lang="zh-CN" altLang="en-US" sz="3200" dirty="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rPr>
              <a:t>调查初步需求：</a:t>
            </a:r>
            <a:r>
              <a:rPr lang="zh-CN" altLang="en-US" sz="3200" dirty="0" smtClean="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rPr>
              <a:t>非功能</a:t>
            </a:r>
            <a:r>
              <a:rPr lang="zh-CN" altLang="en-US" sz="3200" dirty="0" smtClean="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rPr>
              <a:t>需求</a:t>
            </a:r>
            <a:endParaRPr lang="en-US" altLang="zh-CN" sz="3200" dirty="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endParaRPr>
          </a:p>
        </p:txBody>
      </p:sp>
      <p:pic>
        <p:nvPicPr>
          <p:cNvPr id="45" name="图片占位符 6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5400000">
            <a:off x="8058716" y="1492869"/>
            <a:ext cx="3628976" cy="3628976"/>
          </a:xfrm>
          <a:custGeom>
            <a:avLst/>
            <a:gdLst>
              <a:gd name="connsiteX0" fmla="*/ 0 w 3310004"/>
              <a:gd name="connsiteY0" fmla="*/ 0 h 4194173"/>
              <a:gd name="connsiteX1" fmla="*/ 3310004 w 3310004"/>
              <a:gd name="connsiteY1" fmla="*/ 0 h 4194173"/>
              <a:gd name="connsiteX2" fmla="*/ 3310004 w 3310004"/>
              <a:gd name="connsiteY2" fmla="*/ 4194173 h 4194173"/>
              <a:gd name="connsiteX3" fmla="*/ 0 w 3310004"/>
              <a:gd name="connsiteY3" fmla="*/ 4194173 h 4194173"/>
            </a:gdLst>
            <a:ahLst/>
            <a:cxnLst>
              <a:cxn ang="0">
                <a:pos x="connsiteX0" y="connsiteY0"/>
              </a:cxn>
              <a:cxn ang="0">
                <a:pos x="connsiteX1" y="connsiteY1"/>
              </a:cxn>
              <a:cxn ang="0">
                <a:pos x="connsiteX2" y="connsiteY2"/>
              </a:cxn>
              <a:cxn ang="0">
                <a:pos x="connsiteX3" y="connsiteY3"/>
              </a:cxn>
            </a:cxnLst>
            <a:rect l="l" t="t" r="r" b="b"/>
            <a:pathLst>
              <a:path w="3310004" h="4194173">
                <a:moveTo>
                  <a:pt x="0" y="0"/>
                </a:moveTo>
                <a:lnTo>
                  <a:pt x="3310004" y="0"/>
                </a:lnTo>
                <a:lnTo>
                  <a:pt x="3310004" y="4194173"/>
                </a:lnTo>
                <a:lnTo>
                  <a:pt x="0" y="4194173"/>
                </a:lnTo>
                <a:close/>
              </a:path>
            </a:pathLst>
          </a:custGeom>
        </p:spPr>
      </p:pic>
      <p:grpSp>
        <p:nvGrpSpPr>
          <p:cNvPr id="88" name="组合 43"/>
          <p:cNvGrpSpPr/>
          <p:nvPr/>
        </p:nvGrpSpPr>
        <p:grpSpPr>
          <a:xfrm>
            <a:off x="1858839" y="1361319"/>
            <a:ext cx="6632018" cy="4556344"/>
            <a:chOff x="662715" y="1768483"/>
            <a:chExt cx="8842690" cy="6075120"/>
          </a:xfrm>
        </p:grpSpPr>
        <p:sp>
          <p:nvSpPr>
            <p:cNvPr id="89" name="矩形 88"/>
            <p:cNvSpPr/>
            <p:nvPr/>
          </p:nvSpPr>
          <p:spPr>
            <a:xfrm>
              <a:off x="662715" y="1770856"/>
              <a:ext cx="8842690" cy="59222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91" name="组合 51"/>
            <p:cNvGrpSpPr/>
            <p:nvPr/>
          </p:nvGrpSpPr>
          <p:grpSpPr>
            <a:xfrm>
              <a:off x="2418679" y="1768483"/>
              <a:ext cx="6892794" cy="6075120"/>
              <a:chOff x="1477677" y="4525711"/>
              <a:chExt cx="6892794" cy="6075120"/>
            </a:xfrm>
          </p:grpSpPr>
          <p:sp>
            <p:nvSpPr>
              <p:cNvPr id="93" name="矩形 92"/>
              <p:cNvSpPr/>
              <p:nvPr/>
            </p:nvSpPr>
            <p:spPr>
              <a:xfrm>
                <a:off x="1477677" y="5032132"/>
                <a:ext cx="6892794" cy="5568699"/>
              </a:xfrm>
              <a:prstGeom prst="rect">
                <a:avLst/>
              </a:prstGeom>
            </p:spPr>
            <p:txBody>
              <a:bodyPr wrap="square">
                <a:spAutoFit/>
              </a:bodyPr>
              <a:lstStyle/>
              <a:p>
                <a:pPr marL="342900" indent="-342900">
                  <a:lnSpc>
                    <a:spcPct val="120000"/>
                  </a:lnSpc>
                  <a:spcAft>
                    <a:spcPts val="600"/>
                  </a:spcAft>
                  <a:buAutoNum type="arabicPeriod"/>
                </a:pPr>
                <a:r>
                  <a:rPr lang="zh-CN" altLang="en-US" sz="1600" b="1" dirty="0" smtClean="0">
                    <a:solidFill>
                      <a:schemeClr val="tx1">
                        <a:lumMod val="50000"/>
                        <a:lumOff val="50000"/>
                      </a:schemeClr>
                    </a:solidFill>
                    <a:cs typeface="+mn-ea"/>
                    <a:sym typeface="+mn-lt"/>
                  </a:rPr>
                  <a:t>小</a:t>
                </a:r>
                <a:r>
                  <a:rPr lang="zh-CN" altLang="en-US" sz="1600" b="1" dirty="0">
                    <a:solidFill>
                      <a:schemeClr val="tx1">
                        <a:lumMod val="50000"/>
                        <a:lumOff val="50000"/>
                      </a:schemeClr>
                    </a:solidFill>
                    <a:cs typeface="+mn-ea"/>
                    <a:sym typeface="+mn-lt"/>
                  </a:rPr>
                  <a:t>程序的界面</a:t>
                </a:r>
                <a:r>
                  <a:rPr lang="en-US" altLang="zh-CN" sz="1600" b="1" dirty="0">
                    <a:solidFill>
                      <a:schemeClr val="tx1">
                        <a:lumMod val="50000"/>
                        <a:lumOff val="50000"/>
                      </a:schemeClr>
                    </a:solidFill>
                    <a:cs typeface="+mn-ea"/>
                    <a:sym typeface="+mn-lt"/>
                  </a:rPr>
                  <a:t>,</a:t>
                </a:r>
                <a:r>
                  <a:rPr lang="zh-CN" altLang="en-US" sz="1600" b="1" dirty="0">
                    <a:solidFill>
                      <a:schemeClr val="tx1">
                        <a:lumMod val="50000"/>
                        <a:lumOff val="50000"/>
                      </a:schemeClr>
                    </a:solidFill>
                    <a:cs typeface="+mn-ea"/>
                    <a:sym typeface="+mn-lt"/>
                  </a:rPr>
                  <a:t>图形</a:t>
                </a:r>
                <a:r>
                  <a:rPr lang="en-US" altLang="zh-CN" sz="1600" b="1" dirty="0">
                    <a:solidFill>
                      <a:schemeClr val="tx1">
                        <a:lumMod val="50000"/>
                        <a:lumOff val="50000"/>
                      </a:schemeClr>
                    </a:solidFill>
                    <a:cs typeface="+mn-ea"/>
                    <a:sym typeface="+mn-lt"/>
                  </a:rPr>
                  <a:t>,</a:t>
                </a:r>
                <a:r>
                  <a:rPr lang="zh-CN" altLang="en-US" sz="1600" b="1" dirty="0">
                    <a:solidFill>
                      <a:schemeClr val="tx1">
                        <a:lumMod val="50000"/>
                        <a:lumOff val="50000"/>
                      </a:schemeClr>
                    </a:solidFill>
                    <a:cs typeface="+mn-ea"/>
                    <a:sym typeface="+mn-lt"/>
                  </a:rPr>
                  <a:t>文字</a:t>
                </a:r>
                <a:r>
                  <a:rPr lang="en-US" altLang="zh-CN" sz="1600" b="1" dirty="0">
                    <a:solidFill>
                      <a:schemeClr val="tx1">
                        <a:lumMod val="50000"/>
                        <a:lumOff val="50000"/>
                      </a:schemeClr>
                    </a:solidFill>
                    <a:cs typeface="+mn-ea"/>
                    <a:sym typeface="+mn-lt"/>
                  </a:rPr>
                  <a:t>,</a:t>
                </a:r>
                <a:r>
                  <a:rPr lang="zh-CN" altLang="en-US" sz="1600" b="1" dirty="0">
                    <a:solidFill>
                      <a:schemeClr val="tx1">
                        <a:lumMod val="50000"/>
                        <a:lumOff val="50000"/>
                      </a:schemeClr>
                    </a:solidFill>
                    <a:cs typeface="+mn-ea"/>
                    <a:sym typeface="+mn-lt"/>
                  </a:rPr>
                  <a:t>信息和标识应易于识别和理解   </a:t>
                </a:r>
                <a:endParaRPr lang="en-US" altLang="zh-CN" sz="1600" b="1" dirty="0" smtClean="0">
                  <a:solidFill>
                    <a:schemeClr val="tx1">
                      <a:lumMod val="50000"/>
                      <a:lumOff val="50000"/>
                    </a:schemeClr>
                  </a:solidFill>
                  <a:cs typeface="+mn-ea"/>
                  <a:sym typeface="+mn-lt"/>
                </a:endParaRPr>
              </a:p>
              <a:p>
                <a:pPr marL="342900" indent="-342900">
                  <a:lnSpc>
                    <a:spcPct val="120000"/>
                  </a:lnSpc>
                  <a:spcAft>
                    <a:spcPts val="600"/>
                  </a:spcAft>
                  <a:buAutoNum type="arabicPeriod"/>
                </a:pPr>
                <a:r>
                  <a:rPr lang="zh-CN" altLang="en-US" sz="1600" b="1" dirty="0" smtClean="0">
                    <a:solidFill>
                      <a:schemeClr val="tx1">
                        <a:lumMod val="50000"/>
                        <a:lumOff val="50000"/>
                      </a:schemeClr>
                    </a:solidFill>
                    <a:cs typeface="+mn-ea"/>
                    <a:sym typeface="+mn-lt"/>
                  </a:rPr>
                  <a:t>有关</a:t>
                </a:r>
                <a:r>
                  <a:rPr lang="zh-CN" altLang="en-US" sz="1600" b="1" dirty="0">
                    <a:solidFill>
                      <a:schemeClr val="tx1">
                        <a:lumMod val="50000"/>
                        <a:lumOff val="50000"/>
                      </a:schemeClr>
                    </a:solidFill>
                    <a:cs typeface="+mn-ea"/>
                    <a:sym typeface="+mn-lt"/>
                  </a:rPr>
                  <a:t>小程序执行的任何问题</a:t>
                </a:r>
                <a:r>
                  <a:rPr lang="en-US" altLang="zh-CN" sz="1600" b="1" dirty="0">
                    <a:solidFill>
                      <a:schemeClr val="tx1">
                        <a:lumMod val="50000"/>
                        <a:lumOff val="50000"/>
                      </a:schemeClr>
                    </a:solidFill>
                    <a:cs typeface="+mn-ea"/>
                    <a:sym typeface="+mn-lt"/>
                  </a:rPr>
                  <a:t>,</a:t>
                </a:r>
                <a:r>
                  <a:rPr lang="zh-CN" altLang="en-US" sz="1600" b="1" dirty="0">
                    <a:solidFill>
                      <a:schemeClr val="tx1">
                        <a:lumMod val="50000"/>
                        <a:lumOff val="50000"/>
                      </a:schemeClr>
                    </a:solidFill>
                    <a:cs typeface="+mn-ea"/>
                    <a:sym typeface="+mn-lt"/>
                  </a:rPr>
                  <a:t>消息和结果都应是易理解的</a:t>
                </a:r>
                <a:r>
                  <a:rPr lang="en-US" altLang="zh-CN" sz="1600" b="1" dirty="0">
                    <a:solidFill>
                      <a:schemeClr val="tx1">
                        <a:lumMod val="50000"/>
                        <a:lumOff val="50000"/>
                      </a:schemeClr>
                    </a:solidFill>
                    <a:cs typeface="+mn-ea"/>
                    <a:sym typeface="+mn-lt"/>
                  </a:rPr>
                  <a:t>,</a:t>
                </a:r>
                <a:r>
                  <a:rPr lang="zh-CN" altLang="en-US" sz="1600" b="1" dirty="0">
                    <a:solidFill>
                      <a:schemeClr val="tx1">
                        <a:lumMod val="50000"/>
                        <a:lumOff val="50000"/>
                      </a:schemeClr>
                    </a:solidFill>
                    <a:cs typeface="+mn-ea"/>
                    <a:sym typeface="+mn-lt"/>
                  </a:rPr>
                  <a:t>方便操作的   </a:t>
                </a:r>
                <a:endParaRPr lang="en-US" altLang="zh-CN" sz="1600" b="1" dirty="0" smtClean="0">
                  <a:solidFill>
                    <a:schemeClr val="tx1">
                      <a:lumMod val="50000"/>
                      <a:lumOff val="50000"/>
                    </a:schemeClr>
                  </a:solidFill>
                  <a:cs typeface="+mn-ea"/>
                  <a:sym typeface="+mn-lt"/>
                </a:endParaRPr>
              </a:p>
              <a:p>
                <a:pPr marL="342900" indent="-342900">
                  <a:lnSpc>
                    <a:spcPct val="120000"/>
                  </a:lnSpc>
                  <a:spcAft>
                    <a:spcPts val="600"/>
                  </a:spcAft>
                  <a:buAutoNum type="arabicPeriod"/>
                </a:pPr>
                <a:r>
                  <a:rPr lang="zh-CN" altLang="en-US" sz="1600" b="1" dirty="0" smtClean="0">
                    <a:solidFill>
                      <a:schemeClr val="tx1">
                        <a:lumMod val="50000"/>
                        <a:lumOff val="50000"/>
                      </a:schemeClr>
                    </a:solidFill>
                    <a:cs typeface="+mn-ea"/>
                    <a:sym typeface="+mn-lt"/>
                  </a:rPr>
                  <a:t>选择</a:t>
                </a:r>
                <a:r>
                  <a:rPr lang="zh-CN" altLang="en-US" sz="1600" b="1" dirty="0">
                    <a:solidFill>
                      <a:schemeClr val="tx1">
                        <a:lumMod val="50000"/>
                        <a:lumOff val="50000"/>
                      </a:schemeClr>
                    </a:solidFill>
                    <a:cs typeface="+mn-ea"/>
                    <a:sym typeface="+mn-lt"/>
                  </a:rPr>
                  <a:t>恰当的术语</a:t>
                </a:r>
                <a:r>
                  <a:rPr lang="en-US" altLang="zh-CN" sz="1600" b="1" dirty="0">
                    <a:solidFill>
                      <a:schemeClr val="tx1">
                        <a:lumMod val="50000"/>
                        <a:lumOff val="50000"/>
                      </a:schemeClr>
                    </a:solidFill>
                    <a:cs typeface="+mn-ea"/>
                    <a:sym typeface="+mn-lt"/>
                  </a:rPr>
                  <a:t>,</a:t>
                </a:r>
                <a:r>
                  <a:rPr lang="zh-CN" altLang="en-US" sz="1600" b="1" dirty="0">
                    <a:solidFill>
                      <a:schemeClr val="tx1">
                        <a:lumMod val="50000"/>
                        <a:lumOff val="50000"/>
                      </a:schemeClr>
                    </a:solidFill>
                    <a:cs typeface="+mn-ea"/>
                    <a:sym typeface="+mn-lt"/>
                  </a:rPr>
                  <a:t>采用图形表示</a:t>
                </a:r>
                <a:r>
                  <a:rPr lang="en-US" altLang="zh-CN" sz="1600" b="1" dirty="0">
                    <a:solidFill>
                      <a:schemeClr val="tx1">
                        <a:lumMod val="50000"/>
                        <a:lumOff val="50000"/>
                      </a:schemeClr>
                    </a:solidFill>
                    <a:cs typeface="+mn-ea"/>
                    <a:sym typeface="+mn-lt"/>
                  </a:rPr>
                  <a:t>,</a:t>
                </a:r>
                <a:r>
                  <a:rPr lang="zh-CN" altLang="en-US" sz="1600" b="1" dirty="0">
                    <a:solidFill>
                      <a:schemeClr val="tx1">
                        <a:lumMod val="50000"/>
                        <a:lumOff val="50000"/>
                      </a:schemeClr>
                    </a:solidFill>
                    <a:cs typeface="+mn-ea"/>
                    <a:sym typeface="+mn-lt"/>
                  </a:rPr>
                  <a:t>提供背景信息和在线帮助功能等以实现易理解性   </a:t>
                </a:r>
                <a:endParaRPr lang="en-US" altLang="zh-CN" sz="1600" b="1" dirty="0">
                  <a:solidFill>
                    <a:schemeClr val="tx1">
                      <a:lumMod val="50000"/>
                      <a:lumOff val="50000"/>
                    </a:schemeClr>
                  </a:solidFill>
                  <a:cs typeface="+mn-ea"/>
                  <a:sym typeface="+mn-lt"/>
                </a:endParaRPr>
              </a:p>
              <a:p>
                <a:pPr marL="342900" indent="-342900">
                  <a:lnSpc>
                    <a:spcPct val="120000"/>
                  </a:lnSpc>
                  <a:spcAft>
                    <a:spcPts val="600"/>
                  </a:spcAft>
                  <a:buAutoNum type="arabicPeriod"/>
                </a:pPr>
                <a:r>
                  <a:rPr lang="zh-CN" altLang="en-US" sz="1600" b="1" dirty="0" smtClean="0">
                    <a:solidFill>
                      <a:schemeClr val="tx1">
                        <a:lumMod val="50000"/>
                        <a:lumOff val="50000"/>
                      </a:schemeClr>
                    </a:solidFill>
                    <a:cs typeface="+mn-ea"/>
                    <a:sym typeface="+mn-lt"/>
                  </a:rPr>
                  <a:t>关键</a:t>
                </a:r>
                <a:r>
                  <a:rPr lang="zh-CN" altLang="en-US" sz="1600" b="1" dirty="0">
                    <a:solidFill>
                      <a:schemeClr val="tx1">
                        <a:lumMod val="50000"/>
                        <a:lumOff val="50000"/>
                      </a:schemeClr>
                    </a:solidFill>
                    <a:cs typeface="+mn-ea"/>
                    <a:sym typeface="+mn-lt"/>
                  </a:rPr>
                  <a:t>功能的执行应是可逆的</a:t>
                </a:r>
                <a:r>
                  <a:rPr lang="en-US" altLang="zh-CN" sz="1600" b="1" dirty="0">
                    <a:solidFill>
                      <a:schemeClr val="tx1">
                        <a:lumMod val="50000"/>
                        <a:lumOff val="50000"/>
                      </a:schemeClr>
                    </a:solidFill>
                    <a:cs typeface="+mn-ea"/>
                    <a:sym typeface="+mn-lt"/>
                  </a:rPr>
                  <a:t>,</a:t>
                </a:r>
                <a:r>
                  <a:rPr lang="zh-CN" altLang="en-US" sz="1600" b="1" dirty="0">
                    <a:solidFill>
                      <a:schemeClr val="tx1">
                        <a:lumMod val="50000"/>
                        <a:lumOff val="50000"/>
                      </a:schemeClr>
                    </a:solidFill>
                    <a:cs typeface="+mn-ea"/>
                    <a:sym typeface="+mn-lt"/>
                  </a:rPr>
                  <a:t>或给出可你执行后果的明显警告</a:t>
                </a:r>
                <a:r>
                  <a:rPr lang="en-US" altLang="zh-CN" sz="1600" b="1" dirty="0">
                    <a:solidFill>
                      <a:schemeClr val="tx1">
                        <a:lumMod val="50000"/>
                        <a:lumOff val="50000"/>
                      </a:schemeClr>
                    </a:solidFill>
                    <a:cs typeface="+mn-ea"/>
                    <a:sym typeface="+mn-lt"/>
                  </a:rPr>
                  <a:t>,</a:t>
                </a:r>
                <a:r>
                  <a:rPr lang="zh-CN" altLang="en-US" sz="1600" b="1" dirty="0">
                    <a:solidFill>
                      <a:schemeClr val="tx1">
                        <a:lumMod val="50000"/>
                        <a:lumOff val="50000"/>
                      </a:schemeClr>
                    </a:solidFill>
                    <a:cs typeface="+mn-ea"/>
                    <a:sym typeface="+mn-lt"/>
                  </a:rPr>
                  <a:t>并在执行前要求确认</a:t>
                </a:r>
                <a:r>
                  <a:rPr lang="en-US" altLang="zh-CN" sz="1600" b="1" dirty="0">
                    <a:solidFill>
                      <a:schemeClr val="tx1">
                        <a:lumMod val="50000"/>
                        <a:lumOff val="50000"/>
                      </a:schemeClr>
                    </a:solidFill>
                    <a:cs typeface="+mn-ea"/>
                    <a:sym typeface="+mn-lt"/>
                  </a:rPr>
                  <a:t>.</a:t>
                </a:r>
                <a:r>
                  <a:rPr lang="zh-CN" altLang="en-US" sz="1600" b="1" dirty="0">
                    <a:solidFill>
                      <a:schemeClr val="tx1">
                        <a:lumMod val="50000"/>
                        <a:lumOff val="50000"/>
                      </a:schemeClr>
                    </a:solidFill>
                    <a:cs typeface="+mn-ea"/>
                    <a:sym typeface="+mn-lt"/>
                  </a:rPr>
                  <a:t>如数据删除和改写等  </a:t>
                </a:r>
                <a:endParaRPr lang="en-US" altLang="zh-CN" sz="1600" b="1" dirty="0" smtClean="0">
                  <a:solidFill>
                    <a:schemeClr val="tx1">
                      <a:lumMod val="50000"/>
                      <a:lumOff val="50000"/>
                    </a:schemeClr>
                  </a:solidFill>
                  <a:cs typeface="+mn-ea"/>
                  <a:sym typeface="+mn-lt"/>
                </a:endParaRPr>
              </a:p>
              <a:p>
                <a:pPr marL="342900" indent="-342900">
                  <a:lnSpc>
                    <a:spcPct val="120000"/>
                  </a:lnSpc>
                  <a:spcAft>
                    <a:spcPts val="600"/>
                  </a:spcAft>
                  <a:buAutoNum type="arabicPeriod"/>
                </a:pPr>
                <a:r>
                  <a:rPr lang="zh-CN" altLang="en-US" sz="1600" b="1" dirty="0" smtClean="0">
                    <a:solidFill>
                      <a:schemeClr val="tx1">
                        <a:lumMod val="50000"/>
                        <a:lumOff val="50000"/>
                      </a:schemeClr>
                    </a:solidFill>
                    <a:cs typeface="+mn-ea"/>
                    <a:sym typeface="+mn-lt"/>
                  </a:rPr>
                  <a:t>易于</a:t>
                </a:r>
                <a:r>
                  <a:rPr lang="zh-CN" altLang="en-US" sz="1600" b="1" dirty="0">
                    <a:solidFill>
                      <a:schemeClr val="tx1">
                        <a:lumMod val="50000"/>
                        <a:lumOff val="50000"/>
                      </a:schemeClr>
                    </a:solidFill>
                    <a:cs typeface="+mn-ea"/>
                    <a:sym typeface="+mn-lt"/>
                  </a:rPr>
                  <a:t>查询的在线帮助功能   </a:t>
                </a:r>
                <a:endParaRPr lang="en-US" altLang="zh-CN" sz="1600" b="1" dirty="0" smtClean="0">
                  <a:solidFill>
                    <a:schemeClr val="tx1">
                      <a:lumMod val="50000"/>
                      <a:lumOff val="50000"/>
                    </a:schemeClr>
                  </a:solidFill>
                  <a:cs typeface="+mn-ea"/>
                  <a:sym typeface="+mn-lt"/>
                </a:endParaRPr>
              </a:p>
              <a:p>
                <a:pPr marL="342900" indent="-342900">
                  <a:lnSpc>
                    <a:spcPct val="120000"/>
                  </a:lnSpc>
                  <a:spcAft>
                    <a:spcPts val="600"/>
                  </a:spcAft>
                  <a:buAutoNum type="arabicPeriod"/>
                </a:pPr>
                <a:r>
                  <a:rPr lang="zh-CN" altLang="en-US" sz="1600" b="1" dirty="0" smtClean="0">
                    <a:solidFill>
                      <a:schemeClr val="tx1">
                        <a:lumMod val="50000"/>
                        <a:lumOff val="50000"/>
                      </a:schemeClr>
                    </a:solidFill>
                    <a:cs typeface="+mn-ea"/>
                    <a:sym typeface="+mn-lt"/>
                  </a:rPr>
                  <a:t>提供</a:t>
                </a:r>
                <a:r>
                  <a:rPr lang="zh-CN" altLang="en-US" sz="1600" b="1" dirty="0">
                    <a:solidFill>
                      <a:schemeClr val="tx1">
                        <a:lumMod val="50000"/>
                        <a:lumOff val="50000"/>
                      </a:schemeClr>
                    </a:solidFill>
                    <a:cs typeface="+mn-ea"/>
                    <a:sym typeface="+mn-lt"/>
                  </a:rPr>
                  <a:t>用户操作手册   </a:t>
                </a:r>
                <a:endParaRPr lang="en-US" altLang="zh-CN" sz="1600" b="1" dirty="0" smtClean="0">
                  <a:solidFill>
                    <a:schemeClr val="tx1">
                      <a:lumMod val="50000"/>
                      <a:lumOff val="50000"/>
                    </a:schemeClr>
                  </a:solidFill>
                  <a:cs typeface="+mn-ea"/>
                  <a:sym typeface="+mn-lt"/>
                </a:endParaRPr>
              </a:p>
              <a:p>
                <a:pPr marL="342900" indent="-342900">
                  <a:lnSpc>
                    <a:spcPct val="120000"/>
                  </a:lnSpc>
                  <a:spcAft>
                    <a:spcPts val="600"/>
                  </a:spcAft>
                  <a:buAutoNum type="arabicPeriod"/>
                </a:pPr>
                <a:r>
                  <a:rPr lang="zh-CN" altLang="en-US" sz="1600" b="1" dirty="0" smtClean="0">
                    <a:solidFill>
                      <a:schemeClr val="tx1">
                        <a:lumMod val="50000"/>
                        <a:lumOff val="50000"/>
                      </a:schemeClr>
                    </a:solidFill>
                    <a:cs typeface="+mn-ea"/>
                    <a:sym typeface="+mn-lt"/>
                  </a:rPr>
                  <a:t>统计</a:t>
                </a:r>
                <a:r>
                  <a:rPr lang="zh-CN" altLang="en-US" sz="1600" b="1" dirty="0">
                    <a:solidFill>
                      <a:schemeClr val="tx1">
                        <a:lumMod val="50000"/>
                        <a:lumOff val="50000"/>
                      </a:schemeClr>
                    </a:solidFill>
                    <a:cs typeface="+mn-ea"/>
                    <a:sym typeface="+mn-lt"/>
                  </a:rPr>
                  <a:t>结果或输入数据的精度与预期结果精度相符   </a:t>
                </a:r>
                <a:endParaRPr lang="en-US" altLang="zh-CN" sz="1600" b="1" dirty="0" smtClean="0">
                  <a:solidFill>
                    <a:schemeClr val="tx1">
                      <a:lumMod val="50000"/>
                      <a:lumOff val="50000"/>
                    </a:schemeClr>
                  </a:solidFill>
                  <a:cs typeface="+mn-ea"/>
                  <a:sym typeface="+mn-lt"/>
                </a:endParaRPr>
              </a:p>
              <a:p>
                <a:pPr marL="342900" indent="-342900">
                  <a:lnSpc>
                    <a:spcPct val="120000"/>
                  </a:lnSpc>
                  <a:spcAft>
                    <a:spcPts val="600"/>
                  </a:spcAft>
                  <a:buAutoNum type="arabicPeriod"/>
                </a:pPr>
                <a:r>
                  <a:rPr lang="zh-CN" altLang="en-US" sz="1600" b="1" dirty="0" smtClean="0">
                    <a:solidFill>
                      <a:schemeClr val="tx1">
                        <a:lumMod val="50000"/>
                        <a:lumOff val="50000"/>
                      </a:schemeClr>
                    </a:solidFill>
                    <a:cs typeface="+mn-ea"/>
                    <a:sym typeface="+mn-lt"/>
                  </a:rPr>
                  <a:t>数据</a:t>
                </a:r>
                <a:r>
                  <a:rPr lang="zh-CN" altLang="en-US" sz="1600" b="1" dirty="0">
                    <a:solidFill>
                      <a:schemeClr val="tx1">
                        <a:lumMod val="50000"/>
                        <a:lumOff val="50000"/>
                      </a:schemeClr>
                    </a:solidFill>
                    <a:cs typeface="+mn-ea"/>
                    <a:sym typeface="+mn-lt"/>
                  </a:rPr>
                  <a:t>查询结果准确</a:t>
                </a:r>
                <a:endParaRPr lang="en-US" altLang="zh-CN" sz="1600" b="1" dirty="0" smtClean="0">
                  <a:solidFill>
                    <a:schemeClr val="tx1">
                      <a:lumMod val="50000"/>
                      <a:lumOff val="50000"/>
                    </a:schemeClr>
                  </a:solidFill>
                  <a:cs typeface="+mn-ea"/>
                  <a:sym typeface="+mn-lt"/>
                </a:endParaRPr>
              </a:p>
            </p:txBody>
          </p:sp>
          <p:sp>
            <p:nvSpPr>
              <p:cNvPr id="94" name="矩形 93"/>
              <p:cNvSpPr/>
              <p:nvPr/>
            </p:nvSpPr>
            <p:spPr>
              <a:xfrm>
                <a:off x="1477677" y="4525711"/>
                <a:ext cx="2228426" cy="537754"/>
              </a:xfrm>
              <a:prstGeom prst="rect">
                <a:avLst/>
              </a:prstGeom>
            </p:spPr>
            <p:txBody>
              <a:bodyPr wrap="square">
                <a:spAutoFit/>
              </a:bodyPr>
              <a:lstStyle/>
              <a:p>
                <a:pPr>
                  <a:lnSpc>
                    <a:spcPct val="120000"/>
                  </a:lnSpc>
                </a:pPr>
                <a:r>
                  <a:rPr lang="zh-CN" altLang="en-US" b="1" dirty="0">
                    <a:solidFill>
                      <a:srgbClr val="53585F"/>
                    </a:solidFill>
                    <a:cs typeface="+mn-ea"/>
                    <a:sym typeface="+mn-lt"/>
                  </a:rPr>
                  <a:t>易用性需求</a:t>
                </a:r>
                <a:endParaRPr lang="zh-CN" altLang="en-US" b="1" dirty="0">
                  <a:solidFill>
                    <a:srgbClr val="53585F"/>
                  </a:solidFill>
                  <a:cs typeface="+mn-ea"/>
                  <a:sym typeface="+mn-lt"/>
                </a:endParaRPr>
              </a:p>
            </p:txBody>
          </p:sp>
        </p:grpSp>
      </p:grpSp>
      <p:grpSp>
        <p:nvGrpSpPr>
          <p:cNvPr id="13" name="组合 4"/>
          <p:cNvGrpSpPr/>
          <p:nvPr/>
        </p:nvGrpSpPr>
        <p:grpSpPr>
          <a:xfrm>
            <a:off x="2067511" y="1741135"/>
            <a:ext cx="899629" cy="846579"/>
            <a:chOff x="8638974" y="4542971"/>
            <a:chExt cx="711200" cy="711200"/>
          </a:xfrm>
        </p:grpSpPr>
        <p:sp>
          <p:nvSpPr>
            <p:cNvPr id="14" name="椭圆 13"/>
            <p:cNvSpPr/>
            <p:nvPr/>
          </p:nvSpPr>
          <p:spPr>
            <a:xfrm>
              <a:off x="8638974" y="4542971"/>
              <a:ext cx="711200" cy="711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cs typeface="+mn-ea"/>
                <a:sym typeface="+mn-lt"/>
              </a:endParaRPr>
            </a:p>
          </p:txBody>
        </p:sp>
        <p:sp>
          <p:nvSpPr>
            <p:cNvPr id="15" name="椭圆 9"/>
            <p:cNvSpPr/>
            <p:nvPr/>
          </p:nvSpPr>
          <p:spPr>
            <a:xfrm>
              <a:off x="8798632" y="4702918"/>
              <a:ext cx="391884" cy="391305"/>
            </a:xfrm>
            <a:custGeom>
              <a:avLst/>
              <a:gdLst>
                <a:gd name="connsiteX0" fmla="*/ 414666 w 606487"/>
                <a:gd name="connsiteY0" fmla="*/ 244368 h 605592"/>
                <a:gd name="connsiteX1" fmla="*/ 440469 w 606487"/>
                <a:gd name="connsiteY1" fmla="*/ 270042 h 605592"/>
                <a:gd name="connsiteX2" fmla="*/ 440469 w 606487"/>
                <a:gd name="connsiteY2" fmla="*/ 381912 h 605592"/>
                <a:gd name="connsiteX3" fmla="*/ 414666 w 606487"/>
                <a:gd name="connsiteY3" fmla="*/ 407586 h 605592"/>
                <a:gd name="connsiteX4" fmla="*/ 388956 w 606487"/>
                <a:gd name="connsiteY4" fmla="*/ 381912 h 605592"/>
                <a:gd name="connsiteX5" fmla="*/ 388956 w 606487"/>
                <a:gd name="connsiteY5" fmla="*/ 270042 h 605592"/>
                <a:gd name="connsiteX6" fmla="*/ 414666 w 606487"/>
                <a:gd name="connsiteY6" fmla="*/ 244368 h 605592"/>
                <a:gd name="connsiteX7" fmla="*/ 302702 w 606487"/>
                <a:gd name="connsiteY7" fmla="*/ 167240 h 605592"/>
                <a:gd name="connsiteX8" fmla="*/ 328412 w 606487"/>
                <a:gd name="connsiteY8" fmla="*/ 192915 h 605592"/>
                <a:gd name="connsiteX9" fmla="*/ 328412 w 606487"/>
                <a:gd name="connsiteY9" fmla="*/ 381911 h 605592"/>
                <a:gd name="connsiteX10" fmla="*/ 302702 w 606487"/>
                <a:gd name="connsiteY10" fmla="*/ 407586 h 605592"/>
                <a:gd name="connsiteX11" fmla="*/ 276899 w 606487"/>
                <a:gd name="connsiteY11" fmla="*/ 381911 h 605592"/>
                <a:gd name="connsiteX12" fmla="*/ 276899 w 606487"/>
                <a:gd name="connsiteY12" fmla="*/ 192915 h 605592"/>
                <a:gd name="connsiteX13" fmla="*/ 302702 w 606487"/>
                <a:gd name="connsiteY13" fmla="*/ 167240 h 605592"/>
                <a:gd name="connsiteX14" fmla="*/ 190632 w 606487"/>
                <a:gd name="connsiteY14" fmla="*/ 107965 h 605592"/>
                <a:gd name="connsiteX15" fmla="*/ 216353 w 606487"/>
                <a:gd name="connsiteY15" fmla="*/ 133737 h 605592"/>
                <a:gd name="connsiteX16" fmla="*/ 216353 w 606487"/>
                <a:gd name="connsiteY16" fmla="*/ 381907 h 605592"/>
                <a:gd name="connsiteX17" fmla="*/ 190632 w 606487"/>
                <a:gd name="connsiteY17" fmla="*/ 407586 h 605592"/>
                <a:gd name="connsiteX18" fmla="*/ 164911 w 606487"/>
                <a:gd name="connsiteY18" fmla="*/ 381907 h 605592"/>
                <a:gd name="connsiteX19" fmla="*/ 164911 w 606487"/>
                <a:gd name="connsiteY19" fmla="*/ 133737 h 605592"/>
                <a:gd name="connsiteX20" fmla="*/ 190632 w 606487"/>
                <a:gd name="connsiteY20" fmla="*/ 107965 h 605592"/>
                <a:gd name="connsiteX21" fmla="*/ 86256 w 606487"/>
                <a:gd name="connsiteY21" fmla="*/ 51447 h 605592"/>
                <a:gd name="connsiteX22" fmla="*/ 86256 w 606487"/>
                <a:gd name="connsiteY22" fmla="*/ 464229 h 605592"/>
                <a:gd name="connsiteX23" fmla="*/ 517724 w 606487"/>
                <a:gd name="connsiteY23" fmla="*/ 464229 h 605592"/>
                <a:gd name="connsiteX24" fmla="*/ 517724 w 606487"/>
                <a:gd name="connsiteY24" fmla="*/ 51447 h 605592"/>
                <a:gd name="connsiteX25" fmla="*/ 25719 w 606487"/>
                <a:gd name="connsiteY25" fmla="*/ 0 h 605592"/>
                <a:gd name="connsiteX26" fmla="*/ 580861 w 606487"/>
                <a:gd name="connsiteY26" fmla="*/ 0 h 605592"/>
                <a:gd name="connsiteX27" fmla="*/ 606487 w 606487"/>
                <a:gd name="connsiteY27" fmla="*/ 25677 h 605592"/>
                <a:gd name="connsiteX28" fmla="*/ 579468 w 606487"/>
                <a:gd name="connsiteY28" fmla="*/ 51447 h 605592"/>
                <a:gd name="connsiteX29" fmla="*/ 569162 w 606487"/>
                <a:gd name="connsiteY29" fmla="*/ 51447 h 605592"/>
                <a:gd name="connsiteX30" fmla="*/ 569162 w 606487"/>
                <a:gd name="connsiteY30" fmla="*/ 488608 h 605592"/>
                <a:gd name="connsiteX31" fmla="*/ 543443 w 606487"/>
                <a:gd name="connsiteY31" fmla="*/ 514285 h 605592"/>
                <a:gd name="connsiteX32" fmla="*/ 476499 w 606487"/>
                <a:gd name="connsiteY32" fmla="*/ 514285 h 605592"/>
                <a:gd name="connsiteX33" fmla="*/ 476499 w 606487"/>
                <a:gd name="connsiteY33" fmla="*/ 579915 h 605592"/>
                <a:gd name="connsiteX34" fmla="*/ 450687 w 606487"/>
                <a:gd name="connsiteY34" fmla="*/ 605592 h 605592"/>
                <a:gd name="connsiteX35" fmla="*/ 424968 w 606487"/>
                <a:gd name="connsiteY35" fmla="*/ 579915 h 605592"/>
                <a:gd name="connsiteX36" fmla="*/ 424968 w 606487"/>
                <a:gd name="connsiteY36" fmla="*/ 514285 h 605592"/>
                <a:gd name="connsiteX37" fmla="*/ 180219 w 606487"/>
                <a:gd name="connsiteY37" fmla="*/ 514285 h 605592"/>
                <a:gd name="connsiteX38" fmla="*/ 180219 w 606487"/>
                <a:gd name="connsiteY38" fmla="*/ 579915 h 605592"/>
                <a:gd name="connsiteX39" fmla="*/ 154500 w 606487"/>
                <a:gd name="connsiteY39" fmla="*/ 605592 h 605592"/>
                <a:gd name="connsiteX40" fmla="*/ 128688 w 606487"/>
                <a:gd name="connsiteY40" fmla="*/ 579915 h 605592"/>
                <a:gd name="connsiteX41" fmla="*/ 128688 w 606487"/>
                <a:gd name="connsiteY41" fmla="*/ 514285 h 605592"/>
                <a:gd name="connsiteX42" fmla="*/ 61744 w 606487"/>
                <a:gd name="connsiteY42" fmla="*/ 514285 h 605592"/>
                <a:gd name="connsiteX43" fmla="*/ 36025 w 606487"/>
                <a:gd name="connsiteY43" fmla="*/ 488608 h 605592"/>
                <a:gd name="connsiteX44" fmla="*/ 36025 w 606487"/>
                <a:gd name="connsiteY44" fmla="*/ 51447 h 605592"/>
                <a:gd name="connsiteX45" fmla="*/ 25719 w 606487"/>
                <a:gd name="connsiteY45" fmla="*/ 51447 h 605592"/>
                <a:gd name="connsiteX46" fmla="*/ 0 w 606487"/>
                <a:gd name="connsiteY46" fmla="*/ 25677 h 605592"/>
                <a:gd name="connsiteX47" fmla="*/ 25719 w 606487"/>
                <a:gd name="connsiteY47"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6487" h="605592">
                  <a:moveTo>
                    <a:pt x="414666" y="244368"/>
                  </a:moveTo>
                  <a:cubicBezTo>
                    <a:pt x="428774" y="244368"/>
                    <a:pt x="440469" y="255954"/>
                    <a:pt x="440469" y="270042"/>
                  </a:cubicBezTo>
                  <a:lnTo>
                    <a:pt x="440469" y="381912"/>
                  </a:lnTo>
                  <a:cubicBezTo>
                    <a:pt x="439170" y="396000"/>
                    <a:pt x="428774" y="407586"/>
                    <a:pt x="414666" y="407586"/>
                  </a:cubicBezTo>
                  <a:cubicBezTo>
                    <a:pt x="400465" y="407586"/>
                    <a:pt x="388956" y="396000"/>
                    <a:pt x="388956" y="381912"/>
                  </a:cubicBezTo>
                  <a:lnTo>
                    <a:pt x="388956" y="270042"/>
                  </a:lnTo>
                  <a:cubicBezTo>
                    <a:pt x="388956" y="255954"/>
                    <a:pt x="400558" y="244368"/>
                    <a:pt x="414666" y="244368"/>
                  </a:cubicBezTo>
                  <a:close/>
                  <a:moveTo>
                    <a:pt x="302702" y="167240"/>
                  </a:moveTo>
                  <a:cubicBezTo>
                    <a:pt x="316810" y="167240"/>
                    <a:pt x="328412" y="178826"/>
                    <a:pt x="328412" y="192915"/>
                  </a:cubicBezTo>
                  <a:lnTo>
                    <a:pt x="328412" y="381911"/>
                  </a:lnTo>
                  <a:cubicBezTo>
                    <a:pt x="328412" y="396000"/>
                    <a:pt x="316810" y="407586"/>
                    <a:pt x="302702" y="407586"/>
                  </a:cubicBezTo>
                  <a:cubicBezTo>
                    <a:pt x="288408" y="407586"/>
                    <a:pt x="276899" y="396000"/>
                    <a:pt x="276899" y="381911"/>
                  </a:cubicBezTo>
                  <a:lnTo>
                    <a:pt x="276899" y="192915"/>
                  </a:lnTo>
                  <a:cubicBezTo>
                    <a:pt x="276899" y="178826"/>
                    <a:pt x="288594" y="167240"/>
                    <a:pt x="302702" y="167240"/>
                  </a:cubicBezTo>
                  <a:close/>
                  <a:moveTo>
                    <a:pt x="190632" y="107965"/>
                  </a:moveTo>
                  <a:cubicBezTo>
                    <a:pt x="204746" y="107965"/>
                    <a:pt x="216353" y="119646"/>
                    <a:pt x="216353" y="133737"/>
                  </a:cubicBezTo>
                  <a:lnTo>
                    <a:pt x="216353" y="381907"/>
                  </a:lnTo>
                  <a:cubicBezTo>
                    <a:pt x="216353" y="395998"/>
                    <a:pt x="204746" y="407586"/>
                    <a:pt x="190632" y="407586"/>
                  </a:cubicBezTo>
                  <a:cubicBezTo>
                    <a:pt x="176425" y="407586"/>
                    <a:pt x="164911" y="395998"/>
                    <a:pt x="164911" y="381907"/>
                  </a:cubicBezTo>
                  <a:lnTo>
                    <a:pt x="164911" y="133737"/>
                  </a:lnTo>
                  <a:cubicBezTo>
                    <a:pt x="164911" y="119646"/>
                    <a:pt x="176518" y="107965"/>
                    <a:pt x="190632" y="107965"/>
                  </a:cubicBezTo>
                  <a:close/>
                  <a:moveTo>
                    <a:pt x="86256" y="51447"/>
                  </a:moveTo>
                  <a:lnTo>
                    <a:pt x="86256" y="464229"/>
                  </a:lnTo>
                  <a:lnTo>
                    <a:pt x="517724" y="464229"/>
                  </a:lnTo>
                  <a:lnTo>
                    <a:pt x="517724" y="51447"/>
                  </a:lnTo>
                  <a:close/>
                  <a:moveTo>
                    <a:pt x="25719" y="0"/>
                  </a:moveTo>
                  <a:lnTo>
                    <a:pt x="580861" y="0"/>
                  </a:lnTo>
                  <a:cubicBezTo>
                    <a:pt x="594974" y="0"/>
                    <a:pt x="606580" y="11587"/>
                    <a:pt x="606487" y="25677"/>
                  </a:cubicBezTo>
                  <a:cubicBezTo>
                    <a:pt x="606487" y="39767"/>
                    <a:pt x="593581" y="51447"/>
                    <a:pt x="579468" y="51447"/>
                  </a:cubicBezTo>
                  <a:lnTo>
                    <a:pt x="569162" y="51447"/>
                  </a:lnTo>
                  <a:lnTo>
                    <a:pt x="569162" y="488608"/>
                  </a:lnTo>
                  <a:cubicBezTo>
                    <a:pt x="569162" y="503996"/>
                    <a:pt x="557556" y="514285"/>
                    <a:pt x="543443" y="514285"/>
                  </a:cubicBezTo>
                  <a:lnTo>
                    <a:pt x="476499" y="514285"/>
                  </a:lnTo>
                  <a:lnTo>
                    <a:pt x="476499" y="579915"/>
                  </a:lnTo>
                  <a:cubicBezTo>
                    <a:pt x="476499" y="594005"/>
                    <a:pt x="464800" y="605592"/>
                    <a:pt x="450687" y="605592"/>
                  </a:cubicBezTo>
                  <a:cubicBezTo>
                    <a:pt x="436574" y="605592"/>
                    <a:pt x="424968" y="594005"/>
                    <a:pt x="424968" y="579915"/>
                  </a:cubicBezTo>
                  <a:lnTo>
                    <a:pt x="424968" y="514285"/>
                  </a:lnTo>
                  <a:lnTo>
                    <a:pt x="180219" y="514285"/>
                  </a:lnTo>
                  <a:lnTo>
                    <a:pt x="180219" y="579915"/>
                  </a:lnTo>
                  <a:cubicBezTo>
                    <a:pt x="180219" y="594005"/>
                    <a:pt x="168613" y="605592"/>
                    <a:pt x="154500" y="605592"/>
                  </a:cubicBezTo>
                  <a:cubicBezTo>
                    <a:pt x="140387" y="605592"/>
                    <a:pt x="128688" y="594005"/>
                    <a:pt x="128688" y="579915"/>
                  </a:cubicBezTo>
                  <a:lnTo>
                    <a:pt x="128688" y="514285"/>
                  </a:lnTo>
                  <a:lnTo>
                    <a:pt x="61744" y="514285"/>
                  </a:lnTo>
                  <a:cubicBezTo>
                    <a:pt x="47631" y="514285"/>
                    <a:pt x="36025" y="502698"/>
                    <a:pt x="36025" y="488608"/>
                  </a:cubicBezTo>
                  <a:lnTo>
                    <a:pt x="36025" y="51447"/>
                  </a:lnTo>
                  <a:lnTo>
                    <a:pt x="25719" y="51447"/>
                  </a:lnTo>
                  <a:cubicBezTo>
                    <a:pt x="11606" y="51447"/>
                    <a:pt x="0" y="39767"/>
                    <a:pt x="0" y="25677"/>
                  </a:cubicBezTo>
                  <a:cubicBezTo>
                    <a:pt x="0" y="11587"/>
                    <a:pt x="11606" y="0"/>
                    <a:pt x="257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cs typeface="+mn-ea"/>
                <a:sym typeface="+mn-lt"/>
              </a:endParaRPr>
            </a:p>
          </p:txBody>
        </p:sp>
      </p:grpSp>
    </p:spTree>
    <p:extLst>
      <p:ext uri="{BB962C8B-B14F-4D97-AF65-F5344CB8AC3E}">
        <p14:creationId xmlns:p14="http://schemas.microsoft.com/office/powerpoint/2010/main" val="366827807"/>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1+#ppt_w/2"/>
                                          </p:val>
                                        </p:tav>
                                        <p:tav tm="100000">
                                          <p:val>
                                            <p:strVal val="#ppt_x"/>
                                          </p:val>
                                        </p:tav>
                                      </p:tavLst>
                                    </p:anim>
                                    <p:anim calcmode="lin" valueType="num">
                                      <p:cBhvr additive="base">
                                        <p:cTn id="8" dur="500" fill="hold"/>
                                        <p:tgtEl>
                                          <p:spTgt spid="4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wipe(left)">
                                      <p:cBhvr>
                                        <p:cTn id="12" dur="500"/>
                                        <p:tgtEl>
                                          <p:spTgt spid="88"/>
                                        </p:tgtEl>
                                      </p:cBhvr>
                                    </p:animEffect>
                                  </p:childTnLst>
                                </p:cTn>
                              </p:par>
                              <p:par>
                                <p:cTn id="13" presetID="53" presetClass="entr" presetSubtype="16"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p:val>
                                            <p:fltVal val="0"/>
                                          </p:val>
                                        </p:tav>
                                        <p:tav tm="100000">
                                          <p:val>
                                            <p:strVal val="#ppt_w"/>
                                          </p:val>
                                        </p:tav>
                                      </p:tavLst>
                                    </p:anim>
                                    <p:anim calcmode="lin" valueType="num">
                                      <p:cBhvr>
                                        <p:cTn id="16" dur="500" fill="hold"/>
                                        <p:tgtEl>
                                          <p:spTgt spid="13"/>
                                        </p:tgtEl>
                                        <p:attrNameLst>
                                          <p:attrName>ppt_h</p:attrName>
                                        </p:attrNameLst>
                                      </p:cBhvr>
                                      <p:tavLst>
                                        <p:tav tm="0">
                                          <p:val>
                                            <p:fltVal val="0"/>
                                          </p:val>
                                        </p:tav>
                                        <p:tav tm="100000">
                                          <p:val>
                                            <p:strVal val="#ppt_h"/>
                                          </p:val>
                                        </p:tav>
                                      </p:tavLst>
                                    </p:anim>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 xmlns:a16="http://schemas.microsoft.com/office/drawing/2014/main" id="{359E9283-CD6A-43D0-BFD7-B35B798ED82B}"/>
              </a:ext>
            </a:extLst>
          </p:cNvPr>
          <p:cNvGrpSpPr/>
          <p:nvPr/>
        </p:nvGrpSpPr>
        <p:grpSpPr>
          <a:xfrm>
            <a:off x="5979887" y="2149559"/>
            <a:ext cx="4915691" cy="2794191"/>
            <a:chOff x="1838036" y="2040676"/>
            <a:chExt cx="4915691" cy="2794191"/>
          </a:xfrm>
        </p:grpSpPr>
        <p:sp>
          <p:nvSpPr>
            <p:cNvPr id="9" name="矩形 8">
              <a:extLst>
                <a:ext uri="{FF2B5EF4-FFF2-40B4-BE49-F238E27FC236}">
                  <a16:creationId xmlns="" xmlns:a16="http://schemas.microsoft.com/office/drawing/2014/main" id="{C8C7F980-5E1D-4DCF-AD5D-DDAD3997A035}"/>
                </a:ext>
              </a:extLst>
            </p:cNvPr>
            <p:cNvSpPr/>
            <p:nvPr/>
          </p:nvSpPr>
          <p:spPr>
            <a:xfrm>
              <a:off x="1838036" y="2372654"/>
              <a:ext cx="4915691" cy="2462213"/>
            </a:xfrm>
            <a:prstGeom prst="rect">
              <a:avLst/>
            </a:prstGeom>
          </p:spPr>
          <p:txBody>
            <a:bodyPr wrap="square">
              <a:spAutoFit/>
            </a:bodyPr>
            <a:lstStyle/>
            <a:p>
              <a:r>
                <a:rPr lang="en-US" altLang="zh-CN" sz="1400" dirty="0">
                  <a:solidFill>
                    <a:prstClr val="black">
                      <a:lumMod val="75000"/>
                      <a:lumOff val="25000"/>
                    </a:prstClr>
                  </a:solidFill>
                  <a:latin typeface="字魂59号-创粗黑" panose="00000500000000000000" pitchFamily="2" charset="-122"/>
                  <a:ea typeface="字魂59号-创粗黑" panose="00000500000000000000" pitchFamily="2" charset="-122"/>
                </a:rPr>
                <a:t>7</a:t>
              </a:r>
              <a:r>
                <a:rPr lang="zh-CN" altLang="en-US" sz="1400" dirty="0">
                  <a:solidFill>
                    <a:prstClr val="black">
                      <a:lumMod val="75000"/>
                      <a:lumOff val="25000"/>
                    </a:prstClr>
                  </a:solidFill>
                  <a:latin typeface="字魂59号-创粗黑" panose="00000500000000000000" pitchFamily="2" charset="-122"/>
                  <a:ea typeface="字魂59号-创粗黑" panose="00000500000000000000" pitchFamily="2" charset="-122"/>
                </a:rPr>
                <a:t>月</a:t>
              </a:r>
              <a:r>
                <a:rPr lang="en-US" altLang="zh-CN" sz="1400" dirty="0">
                  <a:solidFill>
                    <a:prstClr val="black">
                      <a:lumMod val="75000"/>
                      <a:lumOff val="25000"/>
                    </a:prstClr>
                  </a:solidFill>
                  <a:latin typeface="字魂59号-创粗黑" panose="00000500000000000000" pitchFamily="2" charset="-122"/>
                  <a:ea typeface="字魂59号-创粗黑" panose="00000500000000000000" pitchFamily="2" charset="-122"/>
                </a:rPr>
                <a:t>15</a:t>
              </a:r>
              <a:r>
                <a:rPr lang="zh-CN" altLang="en-US" sz="1400" dirty="0">
                  <a:solidFill>
                    <a:prstClr val="black">
                      <a:lumMod val="75000"/>
                      <a:lumOff val="25000"/>
                    </a:prstClr>
                  </a:solidFill>
                  <a:latin typeface="字魂59号-创粗黑" panose="00000500000000000000" pitchFamily="2" charset="-122"/>
                  <a:ea typeface="字魂59号-创粗黑" panose="00000500000000000000" pitchFamily="2" charset="-122"/>
                </a:rPr>
                <a:t>日完成功能测试	</a:t>
              </a:r>
              <a:endParaRPr lang="en-US" altLang="zh-CN" sz="1400" dirty="0" smtClean="0">
                <a:solidFill>
                  <a:prstClr val="black">
                    <a:lumMod val="75000"/>
                    <a:lumOff val="25000"/>
                  </a:prstClr>
                </a:solidFill>
                <a:latin typeface="字魂59号-创粗黑" panose="00000500000000000000" pitchFamily="2" charset="-122"/>
                <a:ea typeface="字魂59号-创粗黑" panose="00000500000000000000" pitchFamily="2" charset="-122"/>
              </a:endParaRPr>
            </a:p>
            <a:p>
              <a:endParaRPr lang="en-US" altLang="zh-CN" sz="1400" dirty="0">
                <a:solidFill>
                  <a:prstClr val="black">
                    <a:lumMod val="75000"/>
                    <a:lumOff val="25000"/>
                  </a:prstClr>
                </a:solidFill>
                <a:latin typeface="字魂59号-创粗黑" panose="00000500000000000000" pitchFamily="2" charset="-122"/>
                <a:ea typeface="字魂59号-创粗黑" panose="00000500000000000000" pitchFamily="2" charset="-122"/>
              </a:endParaRPr>
            </a:p>
            <a:p>
              <a:r>
                <a:rPr lang="en-US" altLang="zh-CN" sz="1400" dirty="0" smtClean="0">
                  <a:solidFill>
                    <a:prstClr val="black">
                      <a:lumMod val="75000"/>
                      <a:lumOff val="25000"/>
                    </a:prstClr>
                  </a:solidFill>
                  <a:latin typeface="字魂59号-创粗黑" panose="00000500000000000000" pitchFamily="2" charset="-122"/>
                  <a:ea typeface="字魂59号-创粗黑" panose="00000500000000000000" pitchFamily="2" charset="-122"/>
                </a:rPr>
                <a:t>7</a:t>
              </a:r>
              <a:r>
                <a:rPr lang="zh-CN" altLang="en-US" sz="1400" dirty="0">
                  <a:solidFill>
                    <a:prstClr val="black">
                      <a:lumMod val="75000"/>
                      <a:lumOff val="25000"/>
                    </a:prstClr>
                  </a:solidFill>
                  <a:latin typeface="字魂59号-创粗黑" panose="00000500000000000000" pitchFamily="2" charset="-122"/>
                  <a:ea typeface="字魂59号-创粗黑" panose="00000500000000000000" pitchFamily="2" charset="-122"/>
                </a:rPr>
                <a:t>月</a:t>
              </a:r>
              <a:r>
                <a:rPr lang="en-US" altLang="zh-CN" sz="1400" dirty="0">
                  <a:solidFill>
                    <a:prstClr val="black">
                      <a:lumMod val="75000"/>
                      <a:lumOff val="25000"/>
                    </a:prstClr>
                  </a:solidFill>
                  <a:latin typeface="字魂59号-创粗黑" panose="00000500000000000000" pitchFamily="2" charset="-122"/>
                  <a:ea typeface="字魂59号-创粗黑" panose="00000500000000000000" pitchFamily="2" charset="-122"/>
                </a:rPr>
                <a:t>25</a:t>
              </a:r>
              <a:r>
                <a:rPr lang="zh-CN" altLang="en-US" sz="1400" dirty="0">
                  <a:solidFill>
                    <a:prstClr val="black">
                      <a:lumMod val="75000"/>
                      <a:lumOff val="25000"/>
                    </a:prstClr>
                  </a:solidFill>
                  <a:latin typeface="字魂59号-创粗黑" panose="00000500000000000000" pitchFamily="2" charset="-122"/>
                  <a:ea typeface="字魂59号-创粗黑" panose="00000500000000000000" pitchFamily="2" charset="-122"/>
                </a:rPr>
                <a:t>日正式上线使用</a:t>
              </a:r>
              <a:endParaRPr lang="en-US" altLang="zh-CN" sz="1400" dirty="0">
                <a:solidFill>
                  <a:prstClr val="black">
                    <a:lumMod val="75000"/>
                    <a:lumOff val="25000"/>
                  </a:prstClr>
                </a:solidFill>
                <a:latin typeface="字魂59号-创粗黑" panose="00000500000000000000" pitchFamily="2" charset="-122"/>
                <a:ea typeface="字魂59号-创粗黑" panose="00000500000000000000" pitchFamily="2" charset="-122"/>
              </a:endParaRPr>
            </a:p>
            <a:p>
              <a:endParaRPr lang="en-US" altLang="zh-CN" sz="1400" dirty="0">
                <a:solidFill>
                  <a:prstClr val="black">
                    <a:lumMod val="75000"/>
                    <a:lumOff val="25000"/>
                  </a:prstClr>
                </a:solidFill>
                <a:latin typeface="字魂59号-创粗黑" panose="00000500000000000000" pitchFamily="2" charset="-122"/>
                <a:ea typeface="字魂59号-创粗黑" panose="00000500000000000000" pitchFamily="2" charset="-122"/>
              </a:endParaRPr>
            </a:p>
            <a:p>
              <a:endParaRPr lang="en-US" altLang="zh-CN" sz="1400" dirty="0">
                <a:solidFill>
                  <a:prstClr val="black">
                    <a:lumMod val="75000"/>
                    <a:lumOff val="25000"/>
                  </a:prstClr>
                </a:solidFill>
                <a:latin typeface="字魂59号-创粗黑" panose="00000500000000000000" pitchFamily="2" charset="-122"/>
                <a:ea typeface="字魂59号-创粗黑" panose="00000500000000000000" pitchFamily="2" charset="-122"/>
              </a:endParaRPr>
            </a:p>
            <a:p>
              <a:endParaRPr lang="en-US" altLang="zh-CN" sz="1400" dirty="0" smtClean="0">
                <a:solidFill>
                  <a:prstClr val="black">
                    <a:lumMod val="75000"/>
                    <a:lumOff val="25000"/>
                  </a:prstClr>
                </a:solidFill>
                <a:latin typeface="字魂59号-创粗黑" panose="00000500000000000000" pitchFamily="2" charset="-122"/>
                <a:ea typeface="字魂59号-创粗黑" panose="00000500000000000000" pitchFamily="2" charset="-122"/>
              </a:endParaRPr>
            </a:p>
            <a:p>
              <a:r>
                <a:rPr lang="zh-CN" altLang="en-US" sz="1400" dirty="0">
                  <a:solidFill>
                    <a:prstClr val="black">
                      <a:lumMod val="75000"/>
                      <a:lumOff val="25000"/>
                    </a:prstClr>
                  </a:solidFill>
                  <a:latin typeface="字魂59号-创粗黑" panose="00000500000000000000" pitchFamily="2" charset="-122"/>
                  <a:ea typeface="字魂59号-创粗黑" panose="00000500000000000000" pitchFamily="2" charset="-122"/>
                </a:rPr>
                <a:t>项目经理：</a:t>
              </a:r>
              <a:r>
                <a:rPr lang="en-US" altLang="zh-CN" sz="1400" dirty="0">
                  <a:solidFill>
                    <a:prstClr val="black">
                      <a:lumMod val="75000"/>
                      <a:lumOff val="25000"/>
                    </a:prstClr>
                  </a:solidFill>
                  <a:latin typeface="字魂59号-创粗黑" panose="00000500000000000000" pitchFamily="2" charset="-122"/>
                  <a:ea typeface="字魂59号-创粗黑" panose="00000500000000000000" pitchFamily="2" charset="-122"/>
                </a:rPr>
                <a:t>1</a:t>
              </a:r>
              <a:r>
                <a:rPr lang="zh-CN" altLang="en-US" sz="1400" dirty="0">
                  <a:solidFill>
                    <a:prstClr val="black">
                      <a:lumMod val="75000"/>
                      <a:lumOff val="25000"/>
                    </a:prstClr>
                  </a:solidFill>
                  <a:latin typeface="字魂59号-创粗黑" panose="00000500000000000000" pitchFamily="2" charset="-122"/>
                  <a:ea typeface="字魂59号-创粗黑" panose="00000500000000000000" pitchFamily="2" charset="-122"/>
                </a:rPr>
                <a:t>人  	产品经理：</a:t>
              </a:r>
              <a:r>
                <a:rPr lang="en-US" altLang="zh-CN" sz="1400" dirty="0">
                  <a:solidFill>
                    <a:prstClr val="black">
                      <a:lumMod val="75000"/>
                      <a:lumOff val="25000"/>
                    </a:prstClr>
                  </a:solidFill>
                  <a:latin typeface="字魂59号-创粗黑" panose="00000500000000000000" pitchFamily="2" charset="-122"/>
                  <a:ea typeface="字魂59号-创粗黑" panose="00000500000000000000" pitchFamily="2" charset="-122"/>
                </a:rPr>
                <a:t>3</a:t>
              </a:r>
              <a:r>
                <a:rPr lang="zh-CN" altLang="en-US" sz="1400" dirty="0">
                  <a:solidFill>
                    <a:prstClr val="black">
                      <a:lumMod val="75000"/>
                      <a:lumOff val="25000"/>
                    </a:prstClr>
                  </a:solidFill>
                  <a:latin typeface="字魂59号-创粗黑" panose="00000500000000000000" pitchFamily="2" charset="-122"/>
                  <a:ea typeface="字魂59号-创粗黑" panose="00000500000000000000" pitchFamily="2" charset="-122"/>
                </a:rPr>
                <a:t>人  	开发组：</a:t>
              </a:r>
              <a:r>
                <a:rPr lang="en-US" altLang="zh-CN" sz="1400" dirty="0">
                  <a:solidFill>
                    <a:prstClr val="black">
                      <a:lumMod val="75000"/>
                      <a:lumOff val="25000"/>
                    </a:prstClr>
                  </a:solidFill>
                  <a:latin typeface="字魂59号-创粗黑" panose="00000500000000000000" pitchFamily="2" charset="-122"/>
                  <a:ea typeface="字魂59号-创粗黑" panose="00000500000000000000" pitchFamily="2" charset="-122"/>
                </a:rPr>
                <a:t>9</a:t>
              </a:r>
              <a:r>
                <a:rPr lang="zh-CN" altLang="en-US" sz="1400" dirty="0" smtClean="0">
                  <a:solidFill>
                    <a:prstClr val="black">
                      <a:lumMod val="75000"/>
                      <a:lumOff val="25000"/>
                    </a:prstClr>
                  </a:solidFill>
                  <a:latin typeface="字魂59号-创粗黑" panose="00000500000000000000" pitchFamily="2" charset="-122"/>
                  <a:ea typeface="字魂59号-创粗黑" panose="00000500000000000000" pitchFamily="2" charset="-122"/>
                </a:rPr>
                <a:t>人</a:t>
              </a:r>
              <a:endParaRPr lang="en-US" altLang="zh-CN" sz="1400" dirty="0" smtClean="0">
                <a:solidFill>
                  <a:prstClr val="black">
                    <a:lumMod val="75000"/>
                    <a:lumOff val="25000"/>
                  </a:prstClr>
                </a:solidFill>
                <a:latin typeface="字魂59号-创粗黑" panose="00000500000000000000" pitchFamily="2" charset="-122"/>
                <a:ea typeface="字魂59号-创粗黑" panose="00000500000000000000" pitchFamily="2" charset="-122"/>
              </a:endParaRPr>
            </a:p>
            <a:p>
              <a:endParaRPr lang="en-US" altLang="zh-CN" sz="1400" dirty="0">
                <a:solidFill>
                  <a:prstClr val="black">
                    <a:lumMod val="75000"/>
                    <a:lumOff val="25000"/>
                  </a:prstClr>
                </a:solidFill>
                <a:latin typeface="字魂59号-创粗黑" panose="00000500000000000000" pitchFamily="2" charset="-122"/>
                <a:ea typeface="字魂59号-创粗黑" panose="00000500000000000000" pitchFamily="2" charset="-122"/>
              </a:endParaRPr>
            </a:p>
            <a:p>
              <a:endParaRPr lang="en-US" altLang="zh-CN" sz="1400" dirty="0" smtClean="0">
                <a:solidFill>
                  <a:prstClr val="black">
                    <a:lumMod val="75000"/>
                    <a:lumOff val="25000"/>
                  </a:prstClr>
                </a:solidFill>
                <a:latin typeface="字魂59号-创粗黑" panose="00000500000000000000" pitchFamily="2" charset="-122"/>
                <a:ea typeface="字魂59号-创粗黑" panose="00000500000000000000" pitchFamily="2" charset="-122"/>
              </a:endParaRPr>
            </a:p>
            <a:p>
              <a:endParaRPr lang="en-US" altLang="zh-CN" sz="1400" dirty="0">
                <a:solidFill>
                  <a:prstClr val="black">
                    <a:lumMod val="75000"/>
                    <a:lumOff val="25000"/>
                  </a:prstClr>
                </a:solidFill>
                <a:latin typeface="字魂59号-创粗黑" panose="00000500000000000000" pitchFamily="2" charset="-122"/>
                <a:ea typeface="字魂59号-创粗黑" panose="00000500000000000000" pitchFamily="2" charset="-122"/>
              </a:endParaRPr>
            </a:p>
            <a:p>
              <a:r>
                <a:rPr lang="en-US" altLang="zh-CN" sz="1400" dirty="0" smtClean="0">
                  <a:solidFill>
                    <a:prstClr val="black">
                      <a:lumMod val="75000"/>
                      <a:lumOff val="25000"/>
                    </a:prstClr>
                  </a:solidFill>
                  <a:latin typeface="字魂59号-创粗黑" panose="00000500000000000000" pitchFamily="2" charset="-122"/>
                  <a:ea typeface="字魂59号-创粗黑" panose="00000500000000000000" pitchFamily="2" charset="-122"/>
                </a:rPr>
                <a:t>1000</a:t>
              </a:r>
              <a:r>
                <a:rPr lang="zh-CN" altLang="en-US" sz="1400" dirty="0">
                  <a:solidFill>
                    <a:prstClr val="black">
                      <a:lumMod val="75000"/>
                      <a:lumOff val="25000"/>
                    </a:prstClr>
                  </a:solidFill>
                  <a:latin typeface="字魂59号-创粗黑" panose="00000500000000000000" pitchFamily="2" charset="-122"/>
                  <a:ea typeface="字魂59号-创粗黑" panose="00000500000000000000" pitchFamily="2" charset="-122"/>
                </a:rPr>
                <a:t>元以内（主要是服务器服务资费）</a:t>
              </a:r>
              <a:endParaRPr lang="en-US" altLang="zh-CN" sz="1400" dirty="0">
                <a:solidFill>
                  <a:prstClr val="black">
                    <a:lumMod val="75000"/>
                    <a:lumOff val="25000"/>
                  </a:prstClr>
                </a:solidFill>
                <a:latin typeface="字魂59号-创粗黑" panose="00000500000000000000" pitchFamily="2" charset="-122"/>
                <a:ea typeface="字魂59号-创粗黑" panose="00000500000000000000" pitchFamily="2" charset="-122"/>
              </a:endParaRPr>
            </a:p>
          </p:txBody>
        </p:sp>
        <p:sp>
          <p:nvSpPr>
            <p:cNvPr id="10" name="矩形: 圆角 9">
              <a:extLst>
                <a:ext uri="{FF2B5EF4-FFF2-40B4-BE49-F238E27FC236}">
                  <a16:creationId xmlns="" xmlns:a16="http://schemas.microsoft.com/office/drawing/2014/main" id="{4132AA6C-9A2E-40DE-9304-68E201EE728B}"/>
                </a:ext>
              </a:extLst>
            </p:cNvPr>
            <p:cNvSpPr/>
            <p:nvPr/>
          </p:nvSpPr>
          <p:spPr>
            <a:xfrm>
              <a:off x="1838036" y="2040676"/>
              <a:ext cx="1869539" cy="299083"/>
            </a:xfrm>
            <a:prstGeom prst="roundRect">
              <a:avLst>
                <a:gd name="adj" fmla="val 50000"/>
              </a:avLst>
            </a:prstGeom>
            <a:solidFill>
              <a:srgbClr val="678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spc="100" dirty="0" smtClean="0">
                  <a:solidFill>
                    <a:schemeClr val="bg1"/>
                  </a:solidFill>
                  <a:latin typeface="字魂100号-方方先锋体" panose="00000500000000000000" pitchFamily="2" charset="-122"/>
                  <a:ea typeface="字魂100号-方方先锋体" panose="00000500000000000000" pitchFamily="2" charset="-122"/>
                </a:rPr>
                <a:t>里程碑日期</a:t>
              </a:r>
              <a:endParaRPr lang="zh-CN" altLang="en-US" sz="2000" b="1" spc="100" dirty="0">
                <a:solidFill>
                  <a:schemeClr val="bg1"/>
                </a:solidFill>
                <a:latin typeface="字魂100号-方方先锋体" panose="00000500000000000000" pitchFamily="2" charset="-122"/>
                <a:ea typeface="字魂100号-方方先锋体" panose="00000500000000000000" pitchFamily="2" charset="-122"/>
              </a:endParaRPr>
            </a:p>
          </p:txBody>
        </p:sp>
        <p:sp>
          <p:nvSpPr>
            <p:cNvPr id="11" name="矩形: 圆角 10">
              <a:extLst>
                <a:ext uri="{FF2B5EF4-FFF2-40B4-BE49-F238E27FC236}">
                  <a16:creationId xmlns="" xmlns:a16="http://schemas.microsoft.com/office/drawing/2014/main" id="{C972DD36-516D-468A-A86D-AEACD924BCF5}"/>
                </a:ext>
              </a:extLst>
            </p:cNvPr>
            <p:cNvSpPr/>
            <p:nvPr/>
          </p:nvSpPr>
          <p:spPr>
            <a:xfrm>
              <a:off x="1838037" y="3279458"/>
              <a:ext cx="1422398" cy="327316"/>
            </a:xfrm>
            <a:prstGeom prst="roundRect">
              <a:avLst>
                <a:gd name="adj" fmla="val 50000"/>
              </a:avLst>
            </a:prstGeom>
            <a:solidFill>
              <a:srgbClr val="678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spc="100" dirty="0" smtClean="0">
                  <a:solidFill>
                    <a:schemeClr val="bg1"/>
                  </a:solidFill>
                  <a:latin typeface="字魂100号-方方先锋体" panose="00000500000000000000" pitchFamily="2" charset="-122"/>
                  <a:ea typeface="字魂100号-方方先锋体" panose="00000500000000000000" pitchFamily="2" charset="-122"/>
                </a:rPr>
                <a:t>人员分工</a:t>
              </a:r>
              <a:endParaRPr lang="zh-CN" altLang="en-US" sz="2000" b="1" spc="100" dirty="0">
                <a:solidFill>
                  <a:schemeClr val="bg1"/>
                </a:solidFill>
                <a:latin typeface="字魂100号-方方先锋体" panose="00000500000000000000" pitchFamily="2" charset="-122"/>
                <a:ea typeface="字魂100号-方方先锋体" panose="00000500000000000000" pitchFamily="2" charset="-122"/>
              </a:endParaRPr>
            </a:p>
          </p:txBody>
        </p:sp>
        <p:sp>
          <p:nvSpPr>
            <p:cNvPr id="12" name="矩形: 圆角 11">
              <a:extLst>
                <a:ext uri="{FF2B5EF4-FFF2-40B4-BE49-F238E27FC236}">
                  <a16:creationId xmlns="" xmlns:a16="http://schemas.microsoft.com/office/drawing/2014/main" id="{D033F5FF-2897-4A5F-815D-6F3D5DF8EEE9}"/>
                </a:ext>
              </a:extLst>
            </p:cNvPr>
            <p:cNvSpPr/>
            <p:nvPr/>
          </p:nvSpPr>
          <p:spPr>
            <a:xfrm>
              <a:off x="1838037" y="4186262"/>
              <a:ext cx="1275034" cy="299083"/>
            </a:xfrm>
            <a:prstGeom prst="roundRect">
              <a:avLst>
                <a:gd name="adj" fmla="val 50000"/>
              </a:avLst>
            </a:prstGeom>
            <a:solidFill>
              <a:srgbClr val="678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spc="100" dirty="0" smtClean="0">
                  <a:solidFill>
                    <a:schemeClr val="bg1"/>
                  </a:solidFill>
                  <a:latin typeface="字魂100号-方方先锋体" panose="00000500000000000000" pitchFamily="2" charset="-122"/>
                  <a:ea typeface="字魂100号-方方先锋体" panose="00000500000000000000" pitchFamily="2" charset="-122"/>
                </a:rPr>
                <a:t>成本</a:t>
              </a:r>
              <a:endParaRPr lang="zh-CN" altLang="en-US" b="1" spc="100" dirty="0">
                <a:solidFill>
                  <a:schemeClr val="bg1"/>
                </a:solidFill>
                <a:latin typeface="字魂100号-方方先锋体" panose="00000500000000000000" pitchFamily="2" charset="-122"/>
                <a:ea typeface="字魂100号-方方先锋体" panose="00000500000000000000" pitchFamily="2" charset="-122"/>
              </a:endParaRPr>
            </a:p>
          </p:txBody>
        </p:sp>
      </p:grpSp>
      <p:sp>
        <p:nvSpPr>
          <p:cNvPr id="14" name="文本框 13">
            <a:extLst>
              <a:ext uri="{FF2B5EF4-FFF2-40B4-BE49-F238E27FC236}">
                <a16:creationId xmlns="" xmlns:a16="http://schemas.microsoft.com/office/drawing/2014/main" id="{EB21C69C-C240-4E3F-8346-2FB90956B8A7}"/>
              </a:ext>
            </a:extLst>
          </p:cNvPr>
          <p:cNvSpPr txBox="1"/>
          <p:nvPr/>
        </p:nvSpPr>
        <p:spPr>
          <a:xfrm>
            <a:off x="1757239" y="776544"/>
            <a:ext cx="5913652" cy="584775"/>
          </a:xfrm>
          <a:prstGeom prst="rect">
            <a:avLst/>
          </a:prstGeom>
          <a:noFill/>
          <a:effectLst/>
        </p:spPr>
        <p:txBody>
          <a:bodyPr wrap="square" rtlCol="0">
            <a:spAutoFit/>
          </a:bodyPr>
          <a:lstStyle/>
          <a:p>
            <a:pPr algn="dist"/>
            <a:r>
              <a:rPr lang="zh-CN" altLang="en-US" sz="3200" dirty="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rPr>
              <a:t>调查初步需求：</a:t>
            </a:r>
            <a:r>
              <a:rPr lang="zh-CN" altLang="en-US" sz="3200" dirty="0" smtClean="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rPr>
              <a:t>项目需求</a:t>
            </a:r>
            <a:endParaRPr lang="en-US" altLang="zh-CN" sz="3200" dirty="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endParaRPr>
          </a:p>
        </p:txBody>
      </p:sp>
      <p:pic>
        <p:nvPicPr>
          <p:cNvPr id="15"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1001563" y="1798818"/>
            <a:ext cx="4419695" cy="3495674"/>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18029"/>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 xmlns:a16="http://schemas.microsoft.com/office/drawing/2014/main" id="{EB21C69C-C240-4E3F-8346-2FB90956B8A7}"/>
              </a:ext>
            </a:extLst>
          </p:cNvPr>
          <p:cNvSpPr txBox="1"/>
          <p:nvPr/>
        </p:nvSpPr>
        <p:spPr>
          <a:xfrm>
            <a:off x="1757239" y="776544"/>
            <a:ext cx="5913652" cy="584775"/>
          </a:xfrm>
          <a:prstGeom prst="rect">
            <a:avLst/>
          </a:prstGeom>
          <a:noFill/>
          <a:effectLst/>
        </p:spPr>
        <p:txBody>
          <a:bodyPr wrap="square" rtlCol="0">
            <a:spAutoFit/>
          </a:bodyPr>
          <a:lstStyle/>
          <a:p>
            <a:pPr algn="dist"/>
            <a:r>
              <a:rPr lang="zh-CN" altLang="en-US" sz="3200" dirty="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rPr>
              <a:t>调查初步需求</a:t>
            </a:r>
            <a:r>
              <a:rPr lang="zh-CN" altLang="en-US" sz="3200" dirty="0" smtClean="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rPr>
              <a:t>：需求管理矩阵</a:t>
            </a:r>
            <a:endParaRPr lang="en-US" altLang="zh-CN" sz="3200" dirty="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0287" y="1361319"/>
            <a:ext cx="6647542" cy="4488196"/>
          </a:xfrm>
          <a:prstGeom prst="rect">
            <a:avLst/>
          </a:prstGeom>
        </p:spPr>
      </p:pic>
    </p:spTree>
    <p:extLst>
      <p:ext uri="{BB962C8B-B14F-4D97-AF65-F5344CB8AC3E}">
        <p14:creationId xmlns:p14="http://schemas.microsoft.com/office/powerpoint/2010/main" val="999099863"/>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 xmlns:a16="http://schemas.microsoft.com/office/drawing/2014/main" id="{EB21C69C-C240-4E3F-8346-2FB90956B8A7}"/>
              </a:ext>
            </a:extLst>
          </p:cNvPr>
          <p:cNvSpPr txBox="1"/>
          <p:nvPr/>
        </p:nvSpPr>
        <p:spPr>
          <a:xfrm>
            <a:off x="1757239" y="776544"/>
            <a:ext cx="5913652" cy="584775"/>
          </a:xfrm>
          <a:prstGeom prst="rect">
            <a:avLst/>
          </a:prstGeom>
          <a:noFill/>
          <a:effectLst/>
        </p:spPr>
        <p:txBody>
          <a:bodyPr wrap="square" rtlCol="0">
            <a:spAutoFit/>
          </a:bodyPr>
          <a:lstStyle/>
          <a:p>
            <a:pPr algn="dist"/>
            <a:r>
              <a:rPr lang="zh-CN" altLang="en-US" sz="3200" dirty="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rPr>
              <a:t>调查初步需求</a:t>
            </a:r>
            <a:r>
              <a:rPr lang="zh-CN" altLang="en-US" sz="3200" dirty="0" smtClean="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rPr>
              <a:t>：需求管理矩阵</a:t>
            </a:r>
            <a:endParaRPr lang="en-US" altLang="zh-CN" sz="3200" dirty="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8973" y="1361319"/>
            <a:ext cx="6241142" cy="4554159"/>
          </a:xfrm>
          <a:prstGeom prst="rect">
            <a:avLst/>
          </a:prstGeom>
        </p:spPr>
      </p:pic>
    </p:spTree>
    <p:extLst>
      <p:ext uri="{BB962C8B-B14F-4D97-AF65-F5344CB8AC3E}">
        <p14:creationId xmlns:p14="http://schemas.microsoft.com/office/powerpoint/2010/main" val="571276621"/>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 xmlns:a16="http://schemas.microsoft.com/office/drawing/2014/main" id="{EB21C69C-C240-4E3F-8346-2FB90956B8A7}"/>
              </a:ext>
            </a:extLst>
          </p:cNvPr>
          <p:cNvSpPr txBox="1"/>
          <p:nvPr/>
        </p:nvSpPr>
        <p:spPr>
          <a:xfrm>
            <a:off x="1757239" y="776544"/>
            <a:ext cx="5913652" cy="584775"/>
          </a:xfrm>
          <a:prstGeom prst="rect">
            <a:avLst/>
          </a:prstGeom>
          <a:noFill/>
          <a:effectLst/>
        </p:spPr>
        <p:txBody>
          <a:bodyPr wrap="square" rtlCol="0">
            <a:spAutoFit/>
          </a:bodyPr>
          <a:lstStyle/>
          <a:p>
            <a:pPr algn="dist"/>
            <a:r>
              <a:rPr lang="zh-CN" altLang="en-US" sz="3200" dirty="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rPr>
              <a:t>调查初步需求</a:t>
            </a:r>
            <a:r>
              <a:rPr lang="zh-CN" altLang="en-US" sz="3200" dirty="0" smtClean="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rPr>
              <a:t>：需求管理矩阵</a:t>
            </a:r>
            <a:endParaRPr lang="en-US" altLang="zh-CN" sz="3200" dirty="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5485" y="2214348"/>
            <a:ext cx="7122886" cy="2326809"/>
          </a:xfrm>
          <a:prstGeom prst="rect">
            <a:avLst/>
          </a:prstGeom>
        </p:spPr>
      </p:pic>
    </p:spTree>
    <p:extLst>
      <p:ext uri="{BB962C8B-B14F-4D97-AF65-F5344CB8AC3E}">
        <p14:creationId xmlns:p14="http://schemas.microsoft.com/office/powerpoint/2010/main" val="309757068"/>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 xmlns:a16="http://schemas.microsoft.com/office/drawing/2014/main" id="{0C2DC087-5555-4CAE-8D31-F16E89F4799A}"/>
              </a:ext>
            </a:extLst>
          </p:cNvPr>
          <p:cNvGrpSpPr/>
          <p:nvPr/>
        </p:nvGrpSpPr>
        <p:grpSpPr>
          <a:xfrm>
            <a:off x="2273285" y="1965017"/>
            <a:ext cx="7910126" cy="2366351"/>
            <a:chOff x="2273285" y="1965017"/>
            <a:chExt cx="7910126" cy="2366351"/>
          </a:xfrm>
        </p:grpSpPr>
        <p:sp>
          <p:nvSpPr>
            <p:cNvPr id="3" name="文本框 2">
              <a:extLst>
                <a:ext uri="{FF2B5EF4-FFF2-40B4-BE49-F238E27FC236}">
                  <a16:creationId xmlns="" xmlns:a16="http://schemas.microsoft.com/office/drawing/2014/main" id="{8F17FC21-19B0-4652-9D86-09AC34FC2EA9}"/>
                </a:ext>
              </a:extLst>
            </p:cNvPr>
            <p:cNvSpPr txBox="1"/>
            <p:nvPr/>
          </p:nvSpPr>
          <p:spPr>
            <a:xfrm>
              <a:off x="4749149" y="2211238"/>
              <a:ext cx="5434262" cy="1815882"/>
            </a:xfrm>
            <a:prstGeom prst="rect">
              <a:avLst/>
            </a:prstGeom>
            <a:noFill/>
            <a:effectLst/>
          </p:spPr>
          <p:txBody>
            <a:bodyPr wrap="square" rtlCol="0">
              <a:spAutoFit/>
            </a:bodyPr>
            <a:lstStyle/>
            <a:p>
              <a:pPr algn="dist"/>
              <a:r>
                <a:rPr lang="zh-CN" altLang="en-US" sz="8000" b="1" dirty="0" smtClean="0">
                  <a:ln w="25400">
                    <a:noFill/>
                  </a:ln>
                  <a:solidFill>
                    <a:schemeClr val="bg1"/>
                  </a:solidFill>
                  <a:latin typeface="字魂100号-方方先锋体" panose="00000500000000000000" pitchFamily="2" charset="-122"/>
                  <a:ea typeface="字魂100号-方方先锋体" panose="00000500000000000000" pitchFamily="2" charset="-122"/>
                </a:rPr>
                <a:t>实践与研究</a:t>
              </a:r>
              <a:endParaRPr lang="en-US" altLang="zh-CN" sz="8000" b="1" dirty="0" smtClean="0">
                <a:ln w="25400">
                  <a:noFill/>
                </a:ln>
                <a:solidFill>
                  <a:schemeClr val="bg1"/>
                </a:solidFill>
                <a:latin typeface="字魂100号-方方先锋体" panose="00000500000000000000" pitchFamily="2" charset="-122"/>
                <a:ea typeface="字魂100号-方方先锋体" panose="00000500000000000000" pitchFamily="2" charset="-122"/>
              </a:endParaRPr>
            </a:p>
            <a:p>
              <a:pPr algn="r"/>
              <a:r>
                <a:rPr lang="en-US" altLang="zh-CN" sz="3200" b="1" dirty="0" smtClean="0">
                  <a:ln w="25400">
                    <a:noFill/>
                  </a:ln>
                  <a:solidFill>
                    <a:schemeClr val="bg1"/>
                  </a:solidFill>
                  <a:latin typeface="字魂100号-方方先锋体" panose="00000500000000000000" pitchFamily="2" charset="-122"/>
                  <a:ea typeface="字魂100号-方方先锋体" panose="00000500000000000000" pitchFamily="2" charset="-122"/>
                </a:rPr>
                <a:t>----</a:t>
              </a:r>
              <a:r>
                <a:rPr lang="zh-CN" altLang="en-US" sz="3200" b="1" dirty="0" smtClean="0">
                  <a:ln w="25400">
                    <a:noFill/>
                  </a:ln>
                  <a:solidFill>
                    <a:schemeClr val="bg1"/>
                  </a:solidFill>
                  <a:latin typeface="字魂100号-方方先锋体" panose="00000500000000000000" pitchFamily="2" charset="-122"/>
                  <a:ea typeface="字魂100号-方方先锋体" panose="00000500000000000000" pitchFamily="2" charset="-122"/>
                </a:rPr>
                <a:t>组织项目启动会</a:t>
              </a:r>
              <a:endParaRPr lang="en-US" altLang="zh-CN" sz="3200" b="1" dirty="0">
                <a:ln w="25400">
                  <a:noFill/>
                </a:ln>
                <a:solidFill>
                  <a:schemeClr val="bg1"/>
                </a:solidFill>
                <a:latin typeface="字魂100号-方方先锋体" panose="00000500000000000000" pitchFamily="2" charset="-122"/>
                <a:ea typeface="字魂100号-方方先锋体" panose="00000500000000000000" pitchFamily="2" charset="-122"/>
              </a:endParaRPr>
            </a:p>
          </p:txBody>
        </p:sp>
        <p:grpSp>
          <p:nvGrpSpPr>
            <p:cNvPr id="6" name="组合 5">
              <a:extLst>
                <a:ext uri="{FF2B5EF4-FFF2-40B4-BE49-F238E27FC236}">
                  <a16:creationId xmlns="" xmlns:a16="http://schemas.microsoft.com/office/drawing/2014/main" id="{37EB0E9A-2597-4E4F-9D03-A77456156025}"/>
                </a:ext>
              </a:extLst>
            </p:cNvPr>
            <p:cNvGrpSpPr/>
            <p:nvPr/>
          </p:nvGrpSpPr>
          <p:grpSpPr>
            <a:xfrm>
              <a:off x="2273285" y="1965017"/>
              <a:ext cx="1786467" cy="1938992"/>
              <a:chOff x="1846862" y="2171069"/>
              <a:chExt cx="1786467" cy="1938992"/>
            </a:xfrm>
          </p:grpSpPr>
          <p:sp>
            <p:nvSpPr>
              <p:cNvPr id="7" name="文本框 6">
                <a:extLst>
                  <a:ext uri="{FF2B5EF4-FFF2-40B4-BE49-F238E27FC236}">
                    <a16:creationId xmlns="" xmlns:a16="http://schemas.microsoft.com/office/drawing/2014/main" id="{2F49D65D-5033-478B-98C4-2CD05AA4B512}"/>
                  </a:ext>
                </a:extLst>
              </p:cNvPr>
              <p:cNvSpPr txBox="1"/>
              <p:nvPr/>
            </p:nvSpPr>
            <p:spPr>
              <a:xfrm>
                <a:off x="1963760" y="2171069"/>
                <a:ext cx="1662635" cy="1569660"/>
              </a:xfrm>
              <a:prstGeom prst="rect">
                <a:avLst/>
              </a:prstGeom>
              <a:noFill/>
              <a:effectLst/>
            </p:spPr>
            <p:txBody>
              <a:bodyPr wrap="none" rtlCol="0">
                <a:spAutoFit/>
              </a:bodyPr>
              <a:lstStyle/>
              <a:p>
                <a:r>
                  <a:rPr lang="en-US" altLang="zh-CN" sz="9600" dirty="0">
                    <a:ln w="25400">
                      <a:noFill/>
                    </a:ln>
                    <a:solidFill>
                      <a:schemeClr val="bg1"/>
                    </a:solidFill>
                    <a:latin typeface="字魂100号-方方先锋体" panose="00000500000000000000" pitchFamily="2" charset="-122"/>
                    <a:ea typeface="字魂100号-方方先锋体" panose="00000500000000000000" pitchFamily="2" charset="-122"/>
                  </a:rPr>
                  <a:t>04</a:t>
                </a:r>
              </a:p>
            </p:txBody>
          </p:sp>
          <p:sp>
            <p:nvSpPr>
              <p:cNvPr id="8" name="文本框 7">
                <a:extLst>
                  <a:ext uri="{FF2B5EF4-FFF2-40B4-BE49-F238E27FC236}">
                    <a16:creationId xmlns="" xmlns:a16="http://schemas.microsoft.com/office/drawing/2014/main" id="{32BFAAE0-C954-4305-BE04-F69553A9788D}"/>
                  </a:ext>
                </a:extLst>
              </p:cNvPr>
              <p:cNvSpPr txBox="1"/>
              <p:nvPr/>
            </p:nvSpPr>
            <p:spPr>
              <a:xfrm>
                <a:off x="1846862" y="3740729"/>
                <a:ext cx="1786467" cy="369332"/>
              </a:xfrm>
              <a:prstGeom prst="rect">
                <a:avLst/>
              </a:prstGeom>
              <a:noFill/>
              <a:effectLst/>
            </p:spPr>
            <p:txBody>
              <a:bodyPr wrap="square" rtlCol="0">
                <a:spAutoFit/>
              </a:bodyPr>
              <a:lstStyle/>
              <a:p>
                <a:pPr algn="dist"/>
                <a:r>
                  <a:rPr lang="en-US" altLang="zh-CN" dirty="0">
                    <a:ln w="25400">
                      <a:noFill/>
                    </a:ln>
                    <a:solidFill>
                      <a:schemeClr val="bg1"/>
                    </a:solidFill>
                    <a:latin typeface="字魂100号-方方先锋体" panose="00000500000000000000" pitchFamily="2" charset="-122"/>
                    <a:ea typeface="字魂100号-方方先锋体" panose="00000500000000000000" pitchFamily="2" charset="-122"/>
                  </a:rPr>
                  <a:t>PART FOUR</a:t>
                </a:r>
              </a:p>
            </p:txBody>
          </p:sp>
        </p:grpSp>
        <p:cxnSp>
          <p:nvCxnSpPr>
            <p:cNvPr id="9" name="直接连接符 8">
              <a:extLst>
                <a:ext uri="{FF2B5EF4-FFF2-40B4-BE49-F238E27FC236}">
                  <a16:creationId xmlns="" xmlns:a16="http://schemas.microsoft.com/office/drawing/2014/main" id="{205E175B-1D32-4113-A947-E85C3DCDE59D}"/>
                </a:ext>
              </a:extLst>
            </p:cNvPr>
            <p:cNvCxnSpPr>
              <a:cxnSpLocks/>
            </p:cNvCxnSpPr>
            <p:nvPr/>
          </p:nvCxnSpPr>
          <p:spPr>
            <a:xfrm>
              <a:off x="4400983" y="2092148"/>
              <a:ext cx="0" cy="2239220"/>
            </a:xfrm>
            <a:prstGeom prst="line">
              <a:avLst/>
            </a:prstGeom>
            <a:ln w="254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49621378"/>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EB21C69C-C240-4E3F-8346-2FB90956B8A7}"/>
              </a:ext>
            </a:extLst>
          </p:cNvPr>
          <p:cNvSpPr txBox="1"/>
          <p:nvPr/>
        </p:nvSpPr>
        <p:spPr>
          <a:xfrm>
            <a:off x="1757239" y="776544"/>
            <a:ext cx="2777183" cy="584775"/>
          </a:xfrm>
          <a:prstGeom prst="rect">
            <a:avLst/>
          </a:prstGeom>
          <a:noFill/>
          <a:effectLst/>
        </p:spPr>
        <p:txBody>
          <a:bodyPr wrap="square" rtlCol="0">
            <a:spAutoFit/>
          </a:bodyPr>
          <a:lstStyle/>
          <a:p>
            <a:pPr algn="dist"/>
            <a:r>
              <a:rPr lang="zh-CN" altLang="en-US" sz="3200" dirty="0" smtClean="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rPr>
              <a:t>项目章程</a:t>
            </a:r>
            <a:endParaRPr lang="en-US" altLang="zh-CN" sz="3200" dirty="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endParaRPr>
          </a:p>
        </p:txBody>
      </p:sp>
      <p:grpSp>
        <p:nvGrpSpPr>
          <p:cNvPr id="20" name="组合 19">
            <a:extLst>
              <a:ext uri="{FF2B5EF4-FFF2-40B4-BE49-F238E27FC236}">
                <a16:creationId xmlns="" xmlns:a16="http://schemas.microsoft.com/office/drawing/2014/main" id="{AC64BA4A-5169-48B9-B921-934C4C3A496A}"/>
              </a:ext>
            </a:extLst>
          </p:cNvPr>
          <p:cNvGrpSpPr/>
          <p:nvPr/>
        </p:nvGrpSpPr>
        <p:grpSpPr>
          <a:xfrm>
            <a:off x="1614190" y="1379420"/>
            <a:ext cx="8508140" cy="3994452"/>
            <a:chOff x="1534528" y="1952362"/>
            <a:chExt cx="8508140" cy="3994452"/>
          </a:xfrm>
        </p:grpSpPr>
        <p:sp>
          <p:nvSpPr>
            <p:cNvPr id="17" name="矩形 16">
              <a:extLst>
                <a:ext uri="{FF2B5EF4-FFF2-40B4-BE49-F238E27FC236}">
                  <a16:creationId xmlns="" xmlns:a16="http://schemas.microsoft.com/office/drawing/2014/main" id="{CBFA46E2-FDD5-4ABD-A38A-24A90CBC491C}"/>
                </a:ext>
              </a:extLst>
            </p:cNvPr>
            <p:cNvSpPr/>
            <p:nvPr/>
          </p:nvSpPr>
          <p:spPr>
            <a:xfrm>
              <a:off x="1534528" y="3941029"/>
              <a:ext cx="4671423" cy="818429"/>
            </a:xfrm>
            <a:prstGeom prst="rect">
              <a:avLst/>
            </a:prstGeom>
          </p:spPr>
          <p:txBody>
            <a:bodyPr wrap="square">
              <a:spAutoFit/>
            </a:bodyPr>
            <a:lstStyle/>
            <a:p>
              <a:pPr indent="457200">
                <a:lnSpc>
                  <a:spcPct val="200000"/>
                </a:lnSpc>
              </a:pPr>
              <a:r>
                <a:rPr lang="zh-CN" altLang="en-US" sz="2800" dirty="0" smtClean="0">
                  <a:solidFill>
                    <a:schemeClr val="tx1">
                      <a:lumMod val="65000"/>
                      <a:lumOff val="35000"/>
                    </a:schemeClr>
                  </a:solidFill>
                  <a:latin typeface="字魂59号-创粗黑" panose="00000500000000000000" pitchFamily="2" charset="-122"/>
                  <a:ea typeface="字魂59号-创粗黑" panose="00000500000000000000" pitchFamily="2" charset="-122"/>
                </a:rPr>
                <a:t>掌上</a:t>
              </a:r>
              <a:r>
                <a:rPr lang="zh-CN" altLang="en-US" sz="2800" dirty="0">
                  <a:solidFill>
                    <a:schemeClr val="tx1">
                      <a:lumMod val="65000"/>
                      <a:lumOff val="35000"/>
                    </a:schemeClr>
                  </a:solidFill>
                  <a:latin typeface="字魂59号-创粗黑" panose="00000500000000000000" pitchFamily="2" charset="-122"/>
                  <a:ea typeface="字魂59号-创粗黑" panose="00000500000000000000" pitchFamily="2" charset="-122"/>
                </a:rPr>
                <a:t>中大开发</a:t>
              </a:r>
              <a:r>
                <a:rPr lang="zh-CN" altLang="en-US" sz="2800" dirty="0" smtClean="0">
                  <a:solidFill>
                    <a:schemeClr val="tx1">
                      <a:lumMod val="65000"/>
                      <a:lumOff val="35000"/>
                    </a:schemeClr>
                  </a:solidFill>
                  <a:latin typeface="字魂59号-创粗黑" panose="00000500000000000000" pitchFamily="2" charset="-122"/>
                  <a:ea typeface="字魂59号-创粗黑" panose="00000500000000000000" pitchFamily="2" charset="-122"/>
                </a:rPr>
                <a:t>项目</a:t>
              </a:r>
              <a:endParaRPr lang="zh-CN" altLang="en-US" sz="2800" dirty="0">
                <a:solidFill>
                  <a:schemeClr val="tx1">
                    <a:lumMod val="65000"/>
                    <a:lumOff val="35000"/>
                  </a:schemeClr>
                </a:solidFill>
                <a:latin typeface="字魂59号-创粗黑" panose="00000500000000000000" pitchFamily="2" charset="-122"/>
                <a:ea typeface="字魂59号-创粗黑" panose="00000500000000000000" pitchFamily="2" charset="-122"/>
              </a:endParaRPr>
            </a:p>
          </p:txBody>
        </p:sp>
        <p:grpSp>
          <p:nvGrpSpPr>
            <p:cNvPr id="19" name="组合 18">
              <a:extLst>
                <a:ext uri="{FF2B5EF4-FFF2-40B4-BE49-F238E27FC236}">
                  <a16:creationId xmlns="" xmlns:a16="http://schemas.microsoft.com/office/drawing/2014/main" id="{4A7CC670-3D21-4AC8-9D6A-EDD692CF5F1C}"/>
                </a:ext>
              </a:extLst>
            </p:cNvPr>
            <p:cNvGrpSpPr/>
            <p:nvPr/>
          </p:nvGrpSpPr>
          <p:grpSpPr>
            <a:xfrm>
              <a:off x="1671302" y="2107717"/>
              <a:ext cx="8371366" cy="2033367"/>
              <a:chOff x="7078402" y="1899518"/>
              <a:chExt cx="8371366" cy="2033367"/>
            </a:xfrm>
          </p:grpSpPr>
          <p:sp>
            <p:nvSpPr>
              <p:cNvPr id="15" name="矩形: 圆角 14">
                <a:extLst>
                  <a:ext uri="{FF2B5EF4-FFF2-40B4-BE49-F238E27FC236}">
                    <a16:creationId xmlns="" xmlns:a16="http://schemas.microsoft.com/office/drawing/2014/main" id="{E00A759C-361D-4F82-B60A-F92EDEA3BF2B}"/>
                  </a:ext>
                </a:extLst>
              </p:cNvPr>
              <p:cNvSpPr/>
              <p:nvPr/>
            </p:nvSpPr>
            <p:spPr>
              <a:xfrm>
                <a:off x="7078402" y="2970251"/>
                <a:ext cx="3538689" cy="631688"/>
              </a:xfrm>
              <a:prstGeom prst="roundRect">
                <a:avLst>
                  <a:gd name="adj" fmla="val 50000"/>
                </a:avLst>
              </a:prstGeom>
              <a:solidFill>
                <a:srgbClr val="678F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smtClean="0">
                    <a:solidFill>
                      <a:schemeClr val="bg1"/>
                    </a:solidFill>
                    <a:latin typeface="字魂100号-方方先锋体" panose="00000500000000000000" pitchFamily="2" charset="-122"/>
                    <a:ea typeface="字魂100号-方方先锋体" panose="00000500000000000000" pitchFamily="2" charset="-122"/>
                  </a:rPr>
                  <a:t>项目名称</a:t>
                </a:r>
                <a:endParaRPr lang="zh-CN" altLang="en-US" sz="4000" spc="100" dirty="0">
                  <a:solidFill>
                    <a:schemeClr val="bg1"/>
                  </a:solidFill>
                  <a:latin typeface="字魂100号-方方先锋体" panose="00000500000000000000" pitchFamily="2" charset="-122"/>
                  <a:ea typeface="字魂100号-方方先锋体" panose="00000500000000000000" pitchFamily="2" charset="-122"/>
                </a:endParaRPr>
              </a:p>
            </p:txBody>
          </p:sp>
          <p:grpSp>
            <p:nvGrpSpPr>
              <p:cNvPr id="8" name="组合 7">
                <a:extLst>
                  <a:ext uri="{FF2B5EF4-FFF2-40B4-BE49-F238E27FC236}">
                    <a16:creationId xmlns="" xmlns:a16="http://schemas.microsoft.com/office/drawing/2014/main" id="{C1D84285-C4E3-4BC7-80A6-51BB081EF93C}"/>
                  </a:ext>
                </a:extLst>
              </p:cNvPr>
              <p:cNvGrpSpPr/>
              <p:nvPr/>
            </p:nvGrpSpPr>
            <p:grpSpPr>
              <a:xfrm>
                <a:off x="12532316" y="1899518"/>
                <a:ext cx="2681207" cy="878934"/>
                <a:chOff x="11481967" y="598659"/>
                <a:chExt cx="2681207" cy="878934"/>
              </a:xfrm>
            </p:grpSpPr>
            <p:sp>
              <p:nvSpPr>
                <p:cNvPr id="13" name="矩形: 圆角 12">
                  <a:extLst>
                    <a:ext uri="{FF2B5EF4-FFF2-40B4-BE49-F238E27FC236}">
                      <a16:creationId xmlns="" xmlns:a16="http://schemas.microsoft.com/office/drawing/2014/main" id="{D33C2BB8-A544-4545-8315-CFF1579EAF53}"/>
                    </a:ext>
                  </a:extLst>
                </p:cNvPr>
                <p:cNvSpPr/>
                <p:nvPr/>
              </p:nvSpPr>
              <p:spPr>
                <a:xfrm>
                  <a:off x="11481967" y="598659"/>
                  <a:ext cx="2014780" cy="387457"/>
                </a:xfrm>
                <a:prstGeom prst="roundRect">
                  <a:avLst>
                    <a:gd name="adj" fmla="val 50000"/>
                  </a:avLst>
                </a:prstGeom>
                <a:solidFill>
                  <a:srgbClr val="678F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bg1"/>
                      </a:solidFill>
                      <a:latin typeface="字魂100号-方方先锋体" panose="00000500000000000000" pitchFamily="2" charset="-122"/>
                      <a:ea typeface="字魂100号-方方先锋体" panose="00000500000000000000" pitchFamily="2" charset="-122"/>
                    </a:rPr>
                    <a:t>授权日期</a:t>
                  </a:r>
                  <a:endParaRPr lang="zh-CN" altLang="en-US" sz="2000" dirty="0">
                    <a:solidFill>
                      <a:schemeClr val="bg1"/>
                    </a:solidFill>
                    <a:latin typeface="字魂100号-方方先锋体" panose="00000500000000000000" pitchFamily="2" charset="-122"/>
                    <a:ea typeface="字魂100号-方方先锋体" panose="00000500000000000000" pitchFamily="2" charset="-122"/>
                  </a:endParaRPr>
                </a:p>
              </p:txBody>
            </p:sp>
            <p:sp>
              <p:nvSpPr>
                <p:cNvPr id="14" name="矩形 13">
                  <a:extLst>
                    <a:ext uri="{FF2B5EF4-FFF2-40B4-BE49-F238E27FC236}">
                      <a16:creationId xmlns="" xmlns:a16="http://schemas.microsoft.com/office/drawing/2014/main" id="{4DB58AAB-25D7-47DE-BD9C-27DE92EDD649}"/>
                    </a:ext>
                  </a:extLst>
                </p:cNvPr>
                <p:cNvSpPr/>
                <p:nvPr/>
              </p:nvSpPr>
              <p:spPr>
                <a:xfrm>
                  <a:off x="11737291" y="1077483"/>
                  <a:ext cx="2425883" cy="400110"/>
                </a:xfrm>
                <a:prstGeom prst="rect">
                  <a:avLst/>
                </a:prstGeom>
              </p:spPr>
              <p:txBody>
                <a:bodyPr wrap="square">
                  <a:spAutoFit/>
                </a:bodyPr>
                <a:lstStyle/>
                <a:p>
                  <a:r>
                    <a:rPr lang="is-IS" altLang="zh-CN" sz="2000" dirty="0">
                      <a:solidFill>
                        <a:schemeClr val="tx1">
                          <a:lumMod val="65000"/>
                          <a:lumOff val="35000"/>
                        </a:schemeClr>
                      </a:solidFill>
                      <a:latin typeface="字魂100号-方方先锋体" panose="00000500000000000000" pitchFamily="2" charset="-122"/>
                      <a:ea typeface="字魂100号-方方先锋体" panose="00000500000000000000" pitchFamily="2" charset="-122"/>
                    </a:rPr>
                    <a:t>2020</a:t>
                  </a:r>
                  <a:r>
                    <a:rPr lang="zh-CN" altLang="is-IS" sz="2000" dirty="0">
                      <a:solidFill>
                        <a:schemeClr val="tx1">
                          <a:lumMod val="65000"/>
                          <a:lumOff val="35000"/>
                        </a:schemeClr>
                      </a:solidFill>
                      <a:latin typeface="字魂100号-方方先锋体" panose="00000500000000000000" pitchFamily="2" charset="-122"/>
                      <a:ea typeface="字魂100号-方方先锋体" panose="00000500000000000000" pitchFamily="2" charset="-122"/>
                    </a:rPr>
                    <a:t>年</a:t>
                  </a:r>
                  <a:r>
                    <a:rPr lang="is-IS" altLang="zh-CN" sz="2000" dirty="0">
                      <a:solidFill>
                        <a:schemeClr val="tx1">
                          <a:lumMod val="65000"/>
                          <a:lumOff val="35000"/>
                        </a:schemeClr>
                      </a:solidFill>
                      <a:latin typeface="字魂100号-方方先锋体" panose="00000500000000000000" pitchFamily="2" charset="-122"/>
                      <a:ea typeface="字魂100号-方方先锋体" panose="00000500000000000000" pitchFamily="2" charset="-122"/>
                    </a:rPr>
                    <a:t>4</a:t>
                  </a:r>
                  <a:r>
                    <a:rPr lang="zh-CN" altLang="is-IS" sz="2000" dirty="0">
                      <a:solidFill>
                        <a:schemeClr val="tx1">
                          <a:lumMod val="65000"/>
                          <a:lumOff val="35000"/>
                        </a:schemeClr>
                      </a:solidFill>
                      <a:latin typeface="字魂100号-方方先锋体" panose="00000500000000000000" pitchFamily="2" charset="-122"/>
                      <a:ea typeface="字魂100号-方方先锋体" panose="00000500000000000000" pitchFamily="2" charset="-122"/>
                    </a:rPr>
                    <a:t>月</a:t>
                  </a:r>
                  <a:r>
                    <a:rPr lang="is-IS" altLang="zh-CN" sz="2000" dirty="0">
                      <a:solidFill>
                        <a:schemeClr val="tx1">
                          <a:lumMod val="65000"/>
                          <a:lumOff val="35000"/>
                        </a:schemeClr>
                      </a:solidFill>
                      <a:latin typeface="字魂100号-方方先锋体" panose="00000500000000000000" pitchFamily="2" charset="-122"/>
                      <a:ea typeface="字魂100号-方方先锋体" panose="00000500000000000000" pitchFamily="2" charset="-122"/>
                    </a:rPr>
                    <a:t>24</a:t>
                  </a:r>
                  <a:r>
                    <a:rPr lang="zh-CN" altLang="is-IS" sz="2000" dirty="0">
                      <a:solidFill>
                        <a:schemeClr val="tx1">
                          <a:lumMod val="65000"/>
                          <a:lumOff val="35000"/>
                        </a:schemeClr>
                      </a:solidFill>
                      <a:latin typeface="字魂100号-方方先锋体" panose="00000500000000000000" pitchFamily="2" charset="-122"/>
                      <a:ea typeface="字魂100号-方方先锋体" panose="00000500000000000000" pitchFamily="2" charset="-122"/>
                    </a:rPr>
                    <a:t>日</a:t>
                  </a:r>
                  <a:endParaRPr lang="zh-CN" altLang="en-US" sz="2000" dirty="0">
                    <a:solidFill>
                      <a:schemeClr val="tx1">
                        <a:lumMod val="65000"/>
                        <a:lumOff val="35000"/>
                      </a:schemeClr>
                    </a:solidFill>
                    <a:latin typeface="字魂100号-方方先锋体" panose="00000500000000000000" pitchFamily="2" charset="-122"/>
                    <a:ea typeface="字魂100号-方方先锋体" panose="00000500000000000000" pitchFamily="2" charset="-122"/>
                  </a:endParaRPr>
                </a:p>
              </p:txBody>
            </p:sp>
          </p:grpSp>
          <p:grpSp>
            <p:nvGrpSpPr>
              <p:cNvPr id="9" name="组合 8">
                <a:extLst>
                  <a:ext uri="{FF2B5EF4-FFF2-40B4-BE49-F238E27FC236}">
                    <a16:creationId xmlns="" xmlns:a16="http://schemas.microsoft.com/office/drawing/2014/main" id="{32541D57-FCDC-4DD5-9912-DCDCB35539CB}"/>
                  </a:ext>
                </a:extLst>
              </p:cNvPr>
              <p:cNvGrpSpPr/>
              <p:nvPr/>
            </p:nvGrpSpPr>
            <p:grpSpPr>
              <a:xfrm>
                <a:off x="12538896" y="3053951"/>
                <a:ext cx="2910872" cy="878934"/>
                <a:chOff x="11488547" y="506597"/>
                <a:chExt cx="2910872" cy="878934"/>
              </a:xfrm>
            </p:grpSpPr>
            <p:sp>
              <p:nvSpPr>
                <p:cNvPr id="11" name="矩形: 圆角 10">
                  <a:extLst>
                    <a:ext uri="{FF2B5EF4-FFF2-40B4-BE49-F238E27FC236}">
                      <a16:creationId xmlns="" xmlns:a16="http://schemas.microsoft.com/office/drawing/2014/main" id="{A9F55674-1BD5-4DFE-A24C-7B085E2AECED}"/>
                    </a:ext>
                  </a:extLst>
                </p:cNvPr>
                <p:cNvSpPr/>
                <p:nvPr/>
              </p:nvSpPr>
              <p:spPr>
                <a:xfrm>
                  <a:off x="11488547" y="506597"/>
                  <a:ext cx="2014780" cy="387457"/>
                </a:xfrm>
                <a:prstGeom prst="roundRect">
                  <a:avLst>
                    <a:gd name="adj" fmla="val 50000"/>
                  </a:avLst>
                </a:prstGeom>
                <a:solidFill>
                  <a:srgbClr val="678F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bg1"/>
                      </a:solidFill>
                      <a:latin typeface="字魂100号-方方先锋体" panose="00000500000000000000" pitchFamily="2" charset="-122"/>
                      <a:ea typeface="字魂100号-方方先锋体" panose="00000500000000000000" pitchFamily="2" charset="-122"/>
                    </a:rPr>
                    <a:t>项目开始日期</a:t>
                  </a:r>
                  <a:endParaRPr lang="zh-CN" altLang="en-US" sz="2000" dirty="0">
                    <a:solidFill>
                      <a:schemeClr val="bg1"/>
                    </a:solidFill>
                    <a:latin typeface="字魂100号-方方先锋体" panose="00000500000000000000" pitchFamily="2" charset="-122"/>
                    <a:ea typeface="字魂100号-方方先锋体" panose="00000500000000000000" pitchFamily="2" charset="-122"/>
                  </a:endParaRPr>
                </a:p>
              </p:txBody>
            </p:sp>
            <p:sp>
              <p:nvSpPr>
                <p:cNvPr id="12" name="矩形 11">
                  <a:extLst>
                    <a:ext uri="{FF2B5EF4-FFF2-40B4-BE49-F238E27FC236}">
                      <a16:creationId xmlns="" xmlns:a16="http://schemas.microsoft.com/office/drawing/2014/main" id="{DD166E07-8727-4159-9BFA-F5322C06B2F6}"/>
                    </a:ext>
                  </a:extLst>
                </p:cNvPr>
                <p:cNvSpPr/>
                <p:nvPr/>
              </p:nvSpPr>
              <p:spPr>
                <a:xfrm>
                  <a:off x="11743871" y="985421"/>
                  <a:ext cx="2655548" cy="400110"/>
                </a:xfrm>
                <a:prstGeom prst="rect">
                  <a:avLst/>
                </a:prstGeom>
              </p:spPr>
              <p:txBody>
                <a:bodyPr wrap="square">
                  <a:spAutoFit/>
                </a:bodyPr>
                <a:lstStyle/>
                <a:p>
                  <a:r>
                    <a:rPr lang="is-IS" altLang="zh-CN" sz="2000" dirty="0">
                      <a:solidFill>
                        <a:schemeClr val="tx1">
                          <a:lumMod val="65000"/>
                          <a:lumOff val="35000"/>
                        </a:schemeClr>
                      </a:solidFill>
                      <a:latin typeface="字魂100号-方方先锋体" panose="00000500000000000000" pitchFamily="2" charset="-122"/>
                      <a:ea typeface="字魂100号-方方先锋体" panose="00000500000000000000" pitchFamily="2" charset="-122"/>
                    </a:rPr>
                    <a:t>2020</a:t>
                  </a:r>
                  <a:r>
                    <a:rPr lang="zh-CN" altLang="is-IS" sz="2000" dirty="0">
                      <a:solidFill>
                        <a:schemeClr val="tx1">
                          <a:lumMod val="65000"/>
                          <a:lumOff val="35000"/>
                        </a:schemeClr>
                      </a:solidFill>
                      <a:latin typeface="字魂100号-方方先锋体" panose="00000500000000000000" pitchFamily="2" charset="-122"/>
                      <a:ea typeface="字魂100号-方方先锋体" panose="00000500000000000000" pitchFamily="2" charset="-122"/>
                    </a:rPr>
                    <a:t>年</a:t>
                  </a:r>
                  <a:r>
                    <a:rPr lang="is-IS" altLang="zh-CN" sz="2000" dirty="0">
                      <a:solidFill>
                        <a:schemeClr val="tx1">
                          <a:lumMod val="65000"/>
                          <a:lumOff val="35000"/>
                        </a:schemeClr>
                      </a:solidFill>
                      <a:latin typeface="字魂100号-方方先锋体" panose="00000500000000000000" pitchFamily="2" charset="-122"/>
                      <a:ea typeface="字魂100号-方方先锋体" panose="00000500000000000000" pitchFamily="2" charset="-122"/>
                    </a:rPr>
                    <a:t>5</a:t>
                  </a:r>
                  <a:r>
                    <a:rPr lang="zh-CN" altLang="is-IS" sz="2000" dirty="0">
                      <a:solidFill>
                        <a:schemeClr val="tx1">
                          <a:lumMod val="65000"/>
                          <a:lumOff val="35000"/>
                        </a:schemeClr>
                      </a:solidFill>
                      <a:latin typeface="字魂100号-方方先锋体" panose="00000500000000000000" pitchFamily="2" charset="-122"/>
                      <a:ea typeface="字魂100号-方方先锋体" panose="00000500000000000000" pitchFamily="2" charset="-122"/>
                    </a:rPr>
                    <a:t>月</a:t>
                  </a:r>
                  <a:r>
                    <a:rPr lang="is-IS" altLang="zh-CN" sz="2000" dirty="0">
                      <a:solidFill>
                        <a:schemeClr val="tx1">
                          <a:lumMod val="65000"/>
                          <a:lumOff val="35000"/>
                        </a:schemeClr>
                      </a:solidFill>
                      <a:latin typeface="字魂100号-方方先锋体" panose="00000500000000000000" pitchFamily="2" charset="-122"/>
                      <a:ea typeface="字魂100号-方方先锋体" panose="00000500000000000000" pitchFamily="2" charset="-122"/>
                    </a:rPr>
                    <a:t>1</a:t>
                  </a:r>
                  <a:r>
                    <a:rPr lang="zh-CN" altLang="is-IS" sz="2000" dirty="0">
                      <a:solidFill>
                        <a:schemeClr val="tx1">
                          <a:lumMod val="65000"/>
                          <a:lumOff val="35000"/>
                        </a:schemeClr>
                      </a:solidFill>
                      <a:latin typeface="字魂100号-方方先锋体" panose="00000500000000000000" pitchFamily="2" charset="-122"/>
                      <a:ea typeface="字魂100号-方方先锋体" panose="00000500000000000000" pitchFamily="2" charset="-122"/>
                    </a:rPr>
                    <a:t>日</a:t>
                  </a:r>
                  <a:endParaRPr lang="zh-CN" altLang="en-US" sz="2000" dirty="0">
                    <a:solidFill>
                      <a:schemeClr val="tx1">
                        <a:lumMod val="65000"/>
                        <a:lumOff val="35000"/>
                      </a:schemeClr>
                    </a:solidFill>
                    <a:latin typeface="字魂100号-方方先锋体" panose="00000500000000000000" pitchFamily="2" charset="-122"/>
                    <a:ea typeface="字魂100号-方方先锋体" panose="00000500000000000000" pitchFamily="2" charset="-122"/>
                  </a:endParaRPr>
                </a:p>
              </p:txBody>
            </p:sp>
          </p:grpSp>
        </p:grpSp>
        <p:cxnSp>
          <p:nvCxnSpPr>
            <p:cNvPr id="10" name="直接连接符 9">
              <a:extLst>
                <a:ext uri="{FF2B5EF4-FFF2-40B4-BE49-F238E27FC236}">
                  <a16:creationId xmlns="" xmlns:a16="http://schemas.microsoft.com/office/drawing/2014/main" id="{C649CE7E-991F-4E40-BFE8-CE69F84B7FC1}"/>
                </a:ext>
              </a:extLst>
            </p:cNvPr>
            <p:cNvCxnSpPr>
              <a:cxnSpLocks/>
            </p:cNvCxnSpPr>
            <p:nvPr/>
          </p:nvCxnSpPr>
          <p:spPr>
            <a:xfrm flipH="1">
              <a:off x="6161250" y="1952362"/>
              <a:ext cx="12707" cy="3994452"/>
            </a:xfrm>
            <a:prstGeom prst="line">
              <a:avLst/>
            </a:prstGeom>
            <a:ln w="254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1" name="矩形: 圆角 10">
            <a:extLst>
              <a:ext uri="{FF2B5EF4-FFF2-40B4-BE49-F238E27FC236}">
                <a16:creationId xmlns="" xmlns:a16="http://schemas.microsoft.com/office/drawing/2014/main" id="{A9F55674-1BD5-4DFE-A24C-7B085E2AECED}"/>
              </a:ext>
            </a:extLst>
          </p:cNvPr>
          <p:cNvSpPr/>
          <p:nvPr/>
        </p:nvSpPr>
        <p:spPr>
          <a:xfrm>
            <a:off x="7236872" y="3799059"/>
            <a:ext cx="2014780" cy="387457"/>
          </a:xfrm>
          <a:prstGeom prst="roundRect">
            <a:avLst>
              <a:gd name="adj" fmla="val 50000"/>
            </a:avLst>
          </a:prstGeom>
          <a:solidFill>
            <a:srgbClr val="678F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bg1"/>
                </a:solidFill>
                <a:latin typeface="字魂100号-方方先锋体" panose="00000500000000000000" pitchFamily="2" charset="-122"/>
                <a:ea typeface="字魂100号-方方先锋体" panose="00000500000000000000" pitchFamily="2" charset="-122"/>
              </a:rPr>
              <a:t>项目结束日期</a:t>
            </a:r>
            <a:endParaRPr lang="zh-CN" altLang="en-US" sz="2000" dirty="0">
              <a:solidFill>
                <a:schemeClr val="bg1"/>
              </a:solidFill>
              <a:latin typeface="字魂100号-方方先锋体" panose="00000500000000000000" pitchFamily="2" charset="-122"/>
              <a:ea typeface="字魂100号-方方先锋体" panose="00000500000000000000" pitchFamily="2" charset="-122"/>
            </a:endParaRPr>
          </a:p>
        </p:txBody>
      </p:sp>
      <p:sp>
        <p:nvSpPr>
          <p:cNvPr id="22" name="矩形 21">
            <a:extLst>
              <a:ext uri="{FF2B5EF4-FFF2-40B4-BE49-F238E27FC236}">
                <a16:creationId xmlns="" xmlns:a16="http://schemas.microsoft.com/office/drawing/2014/main" id="{DD166E07-8727-4159-9BFA-F5322C06B2F6}"/>
              </a:ext>
            </a:extLst>
          </p:cNvPr>
          <p:cNvSpPr/>
          <p:nvPr/>
        </p:nvSpPr>
        <p:spPr>
          <a:xfrm>
            <a:off x="7492195" y="4277883"/>
            <a:ext cx="3388145" cy="400110"/>
          </a:xfrm>
          <a:prstGeom prst="rect">
            <a:avLst/>
          </a:prstGeom>
        </p:spPr>
        <p:txBody>
          <a:bodyPr wrap="square">
            <a:spAutoFit/>
          </a:bodyPr>
          <a:lstStyle/>
          <a:p>
            <a:r>
              <a:rPr lang="en-US" altLang="zh-CN" sz="2000" dirty="0">
                <a:solidFill>
                  <a:schemeClr val="tx1">
                    <a:lumMod val="65000"/>
                    <a:lumOff val="35000"/>
                  </a:schemeClr>
                </a:solidFill>
                <a:latin typeface="字魂100号-方方先锋体" panose="00000500000000000000" pitchFamily="2" charset="-122"/>
                <a:ea typeface="字魂100号-方方先锋体" panose="00000500000000000000" pitchFamily="2" charset="-122"/>
              </a:rPr>
              <a:t>2020</a:t>
            </a:r>
            <a:r>
              <a:rPr lang="zh-CN" altLang="en-US" sz="2000" dirty="0">
                <a:solidFill>
                  <a:schemeClr val="tx1">
                    <a:lumMod val="65000"/>
                    <a:lumOff val="35000"/>
                  </a:schemeClr>
                </a:solidFill>
                <a:latin typeface="字魂100号-方方先锋体" panose="00000500000000000000" pitchFamily="2" charset="-122"/>
                <a:ea typeface="字魂100号-方方先锋体" panose="00000500000000000000" pitchFamily="2" charset="-122"/>
              </a:rPr>
              <a:t>年</a:t>
            </a:r>
            <a:r>
              <a:rPr lang="en-US" altLang="zh-CN" sz="2000" dirty="0">
                <a:solidFill>
                  <a:schemeClr val="tx1">
                    <a:lumMod val="65000"/>
                    <a:lumOff val="35000"/>
                  </a:schemeClr>
                </a:solidFill>
                <a:latin typeface="字魂100号-方方先锋体" panose="00000500000000000000" pitchFamily="2" charset="-122"/>
                <a:ea typeface="字魂100号-方方先锋体" panose="00000500000000000000" pitchFamily="2" charset="-122"/>
              </a:rPr>
              <a:t>7</a:t>
            </a:r>
            <a:r>
              <a:rPr lang="zh-CN" altLang="en-US" sz="2000" dirty="0">
                <a:solidFill>
                  <a:schemeClr val="tx1">
                    <a:lumMod val="65000"/>
                    <a:lumOff val="35000"/>
                  </a:schemeClr>
                </a:solidFill>
                <a:latin typeface="字魂100号-方方先锋体" panose="00000500000000000000" pitchFamily="2" charset="-122"/>
                <a:ea typeface="字魂100号-方方先锋体" panose="00000500000000000000" pitchFamily="2" charset="-122"/>
              </a:rPr>
              <a:t>月</a:t>
            </a:r>
            <a:r>
              <a:rPr lang="en-US" altLang="zh-CN" sz="2000" dirty="0">
                <a:solidFill>
                  <a:schemeClr val="tx1">
                    <a:lumMod val="65000"/>
                    <a:lumOff val="35000"/>
                  </a:schemeClr>
                </a:solidFill>
                <a:latin typeface="字魂100号-方方先锋体" panose="00000500000000000000" pitchFamily="2" charset="-122"/>
                <a:ea typeface="字魂100号-方方先锋体" panose="00000500000000000000" pitchFamily="2" charset="-122"/>
              </a:rPr>
              <a:t>25</a:t>
            </a:r>
            <a:r>
              <a:rPr lang="zh-CN" altLang="en-US" sz="2000" dirty="0">
                <a:solidFill>
                  <a:schemeClr val="tx1">
                    <a:lumMod val="65000"/>
                    <a:lumOff val="35000"/>
                  </a:schemeClr>
                </a:solidFill>
                <a:latin typeface="字魂100号-方方先锋体" panose="00000500000000000000" pitchFamily="2" charset="-122"/>
                <a:ea typeface="字魂100号-方方先锋体" panose="00000500000000000000" pitchFamily="2" charset="-122"/>
              </a:rPr>
              <a:t>日（暂定、预计）</a:t>
            </a:r>
          </a:p>
        </p:txBody>
      </p:sp>
    </p:spTree>
    <p:extLst>
      <p:ext uri="{BB962C8B-B14F-4D97-AF65-F5344CB8AC3E}">
        <p14:creationId xmlns:p14="http://schemas.microsoft.com/office/powerpoint/2010/main" val="123526928"/>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EB21C69C-C240-4E3F-8346-2FB90956B8A7}"/>
              </a:ext>
            </a:extLst>
          </p:cNvPr>
          <p:cNvSpPr txBox="1"/>
          <p:nvPr/>
        </p:nvSpPr>
        <p:spPr>
          <a:xfrm>
            <a:off x="1757238" y="776544"/>
            <a:ext cx="6661047" cy="584775"/>
          </a:xfrm>
          <a:prstGeom prst="rect">
            <a:avLst/>
          </a:prstGeom>
          <a:noFill/>
          <a:effectLst/>
        </p:spPr>
        <p:txBody>
          <a:bodyPr wrap="square" rtlCol="0">
            <a:spAutoFit/>
          </a:bodyPr>
          <a:lstStyle/>
          <a:p>
            <a:pPr algn="dist"/>
            <a:r>
              <a:rPr lang="zh-CN" altLang="en-US" sz="3200" dirty="0" smtClean="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rPr>
              <a:t>实践与研究：组织项目启动会</a:t>
            </a:r>
            <a:endParaRPr lang="en-US" altLang="zh-CN" sz="3200" dirty="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endParaRPr>
          </a:p>
        </p:txBody>
      </p:sp>
      <p:grpSp>
        <p:nvGrpSpPr>
          <p:cNvPr id="20" name="组合 19">
            <a:extLst>
              <a:ext uri="{FF2B5EF4-FFF2-40B4-BE49-F238E27FC236}">
                <a16:creationId xmlns="" xmlns:a16="http://schemas.microsoft.com/office/drawing/2014/main" id="{AC64BA4A-5169-48B9-B921-934C4C3A496A}"/>
              </a:ext>
            </a:extLst>
          </p:cNvPr>
          <p:cNvGrpSpPr/>
          <p:nvPr/>
        </p:nvGrpSpPr>
        <p:grpSpPr>
          <a:xfrm>
            <a:off x="5650593" y="2242651"/>
            <a:ext cx="4727121" cy="2444216"/>
            <a:chOff x="1534528" y="3163936"/>
            <a:chExt cx="4671423" cy="2444216"/>
          </a:xfrm>
        </p:grpSpPr>
        <p:sp>
          <p:nvSpPr>
            <p:cNvPr id="17" name="矩形 16">
              <a:extLst>
                <a:ext uri="{FF2B5EF4-FFF2-40B4-BE49-F238E27FC236}">
                  <a16:creationId xmlns="" xmlns:a16="http://schemas.microsoft.com/office/drawing/2014/main" id="{CBFA46E2-FDD5-4ABD-A38A-24A90CBC491C}"/>
                </a:ext>
              </a:extLst>
            </p:cNvPr>
            <p:cNvSpPr/>
            <p:nvPr/>
          </p:nvSpPr>
          <p:spPr>
            <a:xfrm>
              <a:off x="1534528" y="3941029"/>
              <a:ext cx="4671423" cy="1667123"/>
            </a:xfrm>
            <a:prstGeom prst="rect">
              <a:avLst/>
            </a:prstGeom>
          </p:spPr>
          <p:txBody>
            <a:bodyPr wrap="square">
              <a:spAutoFit/>
            </a:bodyPr>
            <a:lstStyle/>
            <a:p>
              <a:pPr indent="457200">
                <a:lnSpc>
                  <a:spcPct val="200000"/>
                </a:lnSpc>
              </a:pPr>
              <a:r>
                <a:rPr lang="zh-CN" altLang="en-US" dirty="0">
                  <a:solidFill>
                    <a:schemeClr val="tx1">
                      <a:lumMod val="65000"/>
                      <a:lumOff val="35000"/>
                    </a:schemeClr>
                  </a:solidFill>
                  <a:latin typeface="字魂59号-创粗黑" panose="00000500000000000000" pitchFamily="2" charset="-122"/>
                  <a:ea typeface="字魂59号-创粗黑" panose="00000500000000000000" pitchFamily="2" charset="-122"/>
                </a:rPr>
                <a:t>首先由项目经理和产品经理讨论并确定项目启动会与会人员、会议时间、会议议程，再向与会人员发布会议通知。</a:t>
              </a:r>
              <a:endParaRPr lang="zh-CN" altLang="en-US" dirty="0">
                <a:solidFill>
                  <a:schemeClr val="tx1">
                    <a:lumMod val="65000"/>
                    <a:lumOff val="35000"/>
                  </a:schemeClr>
                </a:solidFill>
                <a:latin typeface="字魂59号-创粗黑" panose="00000500000000000000" pitchFamily="2" charset="-122"/>
                <a:ea typeface="字魂59号-创粗黑" panose="00000500000000000000" pitchFamily="2" charset="-122"/>
              </a:endParaRPr>
            </a:p>
          </p:txBody>
        </p:sp>
        <p:sp>
          <p:nvSpPr>
            <p:cNvPr id="15" name="矩形: 圆角 14">
              <a:extLst>
                <a:ext uri="{FF2B5EF4-FFF2-40B4-BE49-F238E27FC236}">
                  <a16:creationId xmlns="" xmlns:a16="http://schemas.microsoft.com/office/drawing/2014/main" id="{E00A759C-361D-4F82-B60A-F92EDEA3BF2B}"/>
                </a:ext>
              </a:extLst>
            </p:cNvPr>
            <p:cNvSpPr/>
            <p:nvPr/>
          </p:nvSpPr>
          <p:spPr>
            <a:xfrm>
              <a:off x="2100895" y="3163936"/>
              <a:ext cx="3538689" cy="631688"/>
            </a:xfrm>
            <a:prstGeom prst="roundRect">
              <a:avLst>
                <a:gd name="adj" fmla="val 50000"/>
              </a:avLst>
            </a:prstGeom>
            <a:solidFill>
              <a:srgbClr val="678F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smtClean="0">
                  <a:solidFill>
                    <a:schemeClr val="bg1"/>
                  </a:solidFill>
                  <a:latin typeface="字魂100号-方方先锋体" panose="00000500000000000000" pitchFamily="2" charset="-122"/>
                  <a:ea typeface="字魂100号-方方先锋体" panose="00000500000000000000" pitchFamily="2" charset="-122"/>
                </a:rPr>
                <a:t>方法</a:t>
              </a:r>
              <a:endParaRPr lang="zh-CN" altLang="en-US" sz="3600" spc="100" dirty="0">
                <a:solidFill>
                  <a:schemeClr val="bg1"/>
                </a:solidFill>
                <a:latin typeface="字魂100号-方方先锋体" panose="00000500000000000000" pitchFamily="2" charset="-122"/>
                <a:ea typeface="字魂100号-方方先锋体" panose="00000500000000000000" pitchFamily="2" charset="-122"/>
              </a:endParaRPr>
            </a:p>
          </p:txBody>
        </p:sp>
      </p:grpSp>
      <p:pic>
        <p:nvPicPr>
          <p:cNvPr id="16" name="Picture 2" descr="E:\PPT改稿\商务\bph.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52719" y="1982275"/>
            <a:ext cx="3989874" cy="3359944"/>
          </a:xfrm>
          <a:prstGeom prst="rect">
            <a:avLst/>
          </a:prstGeom>
          <a:noFill/>
          <a:effectLst>
            <a:outerShdw blurRad="50800" dist="38100" dir="2700000" algn="tl" rotWithShape="0">
              <a:prstClr val="black">
                <a:alpha val="27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3616019"/>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randombar(horizontal)">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EB21C69C-C240-4E3F-8346-2FB90956B8A7}"/>
              </a:ext>
            </a:extLst>
          </p:cNvPr>
          <p:cNvSpPr txBox="1"/>
          <p:nvPr/>
        </p:nvSpPr>
        <p:spPr>
          <a:xfrm>
            <a:off x="1757238" y="776544"/>
            <a:ext cx="6312705" cy="584775"/>
          </a:xfrm>
          <a:prstGeom prst="rect">
            <a:avLst/>
          </a:prstGeom>
          <a:noFill/>
          <a:effectLst/>
        </p:spPr>
        <p:txBody>
          <a:bodyPr wrap="square" rtlCol="0">
            <a:spAutoFit/>
          </a:bodyPr>
          <a:lstStyle/>
          <a:p>
            <a:pPr algn="dist"/>
            <a:r>
              <a:rPr lang="zh-CN" altLang="en-US" sz="3200" dirty="0" smtClean="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rPr>
              <a:t>实践与研究</a:t>
            </a:r>
            <a:r>
              <a:rPr lang="zh-CN" altLang="en-US" sz="3200" smtClean="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rPr>
              <a:t>：项目启动会过程</a:t>
            </a:r>
            <a:endParaRPr lang="en-US" altLang="zh-CN" sz="3200" dirty="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endParaRPr>
          </a:p>
        </p:txBody>
      </p:sp>
      <p:grpSp>
        <p:nvGrpSpPr>
          <p:cNvPr id="7" name="组合 33"/>
          <p:cNvGrpSpPr/>
          <p:nvPr/>
        </p:nvGrpSpPr>
        <p:grpSpPr>
          <a:xfrm>
            <a:off x="3788230" y="1692389"/>
            <a:ext cx="3398692" cy="3300525"/>
            <a:chOff x="4254392" y="1908176"/>
            <a:chExt cx="3683215" cy="3762374"/>
          </a:xfrm>
        </p:grpSpPr>
        <p:grpSp>
          <p:nvGrpSpPr>
            <p:cNvPr id="8" name="组合 34"/>
            <p:cNvGrpSpPr/>
            <p:nvPr/>
          </p:nvGrpSpPr>
          <p:grpSpPr>
            <a:xfrm>
              <a:off x="4475880" y="1908176"/>
              <a:ext cx="3461727" cy="3762374"/>
              <a:chOff x="4213224" y="1176338"/>
              <a:chExt cx="3838576" cy="4171950"/>
            </a:xfrm>
          </p:grpSpPr>
          <p:sp>
            <p:nvSpPr>
              <p:cNvPr id="26" name="îŝḷîḓé-任意多边形: 形状 51"/>
              <p:cNvSpPr/>
              <p:nvPr/>
            </p:nvSpPr>
            <p:spPr>
              <a:xfrm>
                <a:off x="4213224" y="1509712"/>
                <a:ext cx="3838576" cy="3838576"/>
              </a:xfrm>
              <a:custGeom>
                <a:avLst/>
                <a:gdLst>
                  <a:gd name="connsiteX0" fmla="*/ 1919288 w 3838576"/>
                  <a:gd name="connsiteY0" fmla="*/ 0 h 3838576"/>
                  <a:gd name="connsiteX1" fmla="*/ 3838576 w 3838576"/>
                  <a:gd name="connsiteY1" fmla="*/ 1919288 h 3838576"/>
                  <a:gd name="connsiteX2" fmla="*/ 1919288 w 3838576"/>
                  <a:gd name="connsiteY2" fmla="*/ 3838576 h 3838576"/>
                  <a:gd name="connsiteX3" fmla="*/ 0 w 3838576"/>
                  <a:gd name="connsiteY3" fmla="*/ 1919288 h 3838576"/>
                  <a:gd name="connsiteX4" fmla="*/ 959644 w 3838576"/>
                  <a:gd name="connsiteY4" fmla="*/ 1919288 h 3838576"/>
                  <a:gd name="connsiteX5" fmla="*/ 1919288 w 3838576"/>
                  <a:gd name="connsiteY5" fmla="*/ 2878932 h 3838576"/>
                  <a:gd name="connsiteX6" fmla="*/ 2878932 w 3838576"/>
                  <a:gd name="connsiteY6" fmla="*/ 1919288 h 3838576"/>
                  <a:gd name="connsiteX7" fmla="*/ 1919288 w 3838576"/>
                  <a:gd name="connsiteY7" fmla="*/ 959644 h 3838576"/>
                  <a:gd name="connsiteX8" fmla="*/ 1919288 w 3838576"/>
                  <a:gd name="connsiteY8" fmla="*/ 0 h 383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8576" h="3838576">
                    <a:moveTo>
                      <a:pt x="1919288" y="0"/>
                    </a:moveTo>
                    <a:cubicBezTo>
                      <a:pt x="2979281" y="0"/>
                      <a:pt x="3838576" y="859295"/>
                      <a:pt x="3838576" y="1919288"/>
                    </a:cubicBezTo>
                    <a:cubicBezTo>
                      <a:pt x="3838576" y="2979281"/>
                      <a:pt x="2979281" y="3838576"/>
                      <a:pt x="1919288" y="3838576"/>
                    </a:cubicBezTo>
                    <a:cubicBezTo>
                      <a:pt x="859295" y="3838576"/>
                      <a:pt x="0" y="2979281"/>
                      <a:pt x="0" y="1919288"/>
                    </a:cubicBezTo>
                    <a:lnTo>
                      <a:pt x="959644" y="1919288"/>
                    </a:lnTo>
                    <a:cubicBezTo>
                      <a:pt x="959644" y="2449285"/>
                      <a:pt x="1389291" y="2878932"/>
                      <a:pt x="1919288" y="2878932"/>
                    </a:cubicBezTo>
                    <a:cubicBezTo>
                      <a:pt x="2449285" y="2878932"/>
                      <a:pt x="2878932" y="2449285"/>
                      <a:pt x="2878932" y="1919288"/>
                    </a:cubicBezTo>
                    <a:cubicBezTo>
                      <a:pt x="2878932" y="1389291"/>
                      <a:pt x="2449285" y="959644"/>
                      <a:pt x="1919288" y="959644"/>
                    </a:cubicBezTo>
                    <a:lnTo>
                      <a:pt x="1919288" y="0"/>
                    </a:lnTo>
                    <a:close/>
                  </a:path>
                </a:pathLst>
              </a:cu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7" name="îŝḷîḓé-Isosceles Triangle 29"/>
              <p:cNvSpPr/>
              <p:nvPr/>
            </p:nvSpPr>
            <p:spPr>
              <a:xfrm rot="16200000">
                <a:off x="5028161" y="1691234"/>
                <a:ext cx="1619250" cy="589457"/>
              </a:xfrm>
              <a:prstGeom prst="triangle">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sp>
          <p:nvSpPr>
            <p:cNvPr id="9" name="îŝḷîḓé-矩形: 圆角 49"/>
            <p:cNvSpPr/>
            <p:nvPr/>
          </p:nvSpPr>
          <p:spPr>
            <a:xfrm>
              <a:off x="4254392" y="2652475"/>
              <a:ext cx="1287210" cy="1287211"/>
            </a:xfrm>
            <a:prstGeom prst="roundRect">
              <a:avLst/>
            </a:prstGeom>
            <a:solidFill>
              <a:schemeClr val="bg1">
                <a:lumMod val="85000"/>
              </a:schemeClr>
            </a:solid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0" name="îŝḷîḓé-矩形: 圆角 50"/>
            <p:cNvSpPr/>
            <p:nvPr/>
          </p:nvSpPr>
          <p:spPr>
            <a:xfrm>
              <a:off x="4334565" y="2732647"/>
              <a:ext cx="1126865" cy="1126866"/>
            </a:xfrm>
            <a:prstGeom prst="round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1" name="îŝḷîḓé-Oval 16"/>
            <p:cNvSpPr/>
            <p:nvPr/>
          </p:nvSpPr>
          <p:spPr>
            <a:xfrm>
              <a:off x="6620206" y="2509852"/>
              <a:ext cx="635811" cy="635811"/>
            </a:xfrm>
            <a:prstGeom prst="ellipse">
              <a:avLst/>
            </a:prstGeom>
            <a:solidFill>
              <a:schemeClr val="accent6"/>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2" name="îŝḷîḓé-Oval 17"/>
            <p:cNvSpPr/>
            <p:nvPr/>
          </p:nvSpPr>
          <p:spPr>
            <a:xfrm>
              <a:off x="7187552" y="3621780"/>
              <a:ext cx="635811" cy="635811"/>
            </a:xfrm>
            <a:prstGeom prst="ellipse">
              <a:avLst/>
            </a:prstGeom>
            <a:solidFill>
              <a:schemeClr val="accent5"/>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3" name="îŝḷîḓé-Oval 18"/>
            <p:cNvSpPr/>
            <p:nvPr/>
          </p:nvSpPr>
          <p:spPr>
            <a:xfrm>
              <a:off x="4664699" y="4039661"/>
              <a:ext cx="635811" cy="635811"/>
            </a:xfrm>
            <a:prstGeom prst="ellipse">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4" name="îŝḷîḓé-Oval 19"/>
            <p:cNvSpPr/>
            <p:nvPr/>
          </p:nvSpPr>
          <p:spPr>
            <a:xfrm>
              <a:off x="5461429" y="4835088"/>
              <a:ext cx="635811" cy="635811"/>
            </a:xfrm>
            <a:prstGeom prst="ellips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8" name="îṥļîḑé-Oval 20"/>
            <p:cNvSpPr/>
            <p:nvPr/>
          </p:nvSpPr>
          <p:spPr>
            <a:xfrm>
              <a:off x="6699518" y="4646165"/>
              <a:ext cx="635811" cy="635811"/>
            </a:xfrm>
            <a:prstGeom prst="ellipse">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9" name="îṥļîḑé-任意多边形: 形状 53"/>
            <p:cNvSpPr>
              <a:spLocks/>
            </p:cNvSpPr>
            <p:nvPr/>
          </p:nvSpPr>
          <p:spPr bwMode="auto">
            <a:xfrm>
              <a:off x="4530311" y="2985359"/>
              <a:ext cx="735372" cy="621442"/>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bg1">
                <a:lumMod val="65000"/>
              </a:schemeClr>
            </a:solidFill>
            <a:ln w="9525">
              <a:noFill/>
              <a:round/>
              <a:headEnd/>
              <a:tailEnd/>
            </a:ln>
          </p:spPr>
          <p:txBody>
            <a:bodyPr anchor="ctr"/>
            <a:lstStyle/>
            <a:p>
              <a:pPr algn="ctr"/>
              <a:endParaRPr>
                <a:cs typeface="+mn-ea"/>
                <a:sym typeface="+mn-lt"/>
              </a:endParaRPr>
            </a:p>
          </p:txBody>
        </p:sp>
        <p:sp>
          <p:nvSpPr>
            <p:cNvPr id="21" name="îŝḷîḓé-Oval 16"/>
            <p:cNvSpPr/>
            <p:nvPr/>
          </p:nvSpPr>
          <p:spPr>
            <a:xfrm>
              <a:off x="6822280" y="2713565"/>
              <a:ext cx="231664" cy="228386"/>
            </a:xfrm>
            <a:custGeom>
              <a:avLst/>
              <a:gdLst>
                <a:gd name="connsiteX0" fmla="*/ 481576 w 607554"/>
                <a:gd name="connsiteY0" fmla="*/ 446886 h 598959"/>
                <a:gd name="connsiteX1" fmla="*/ 481576 w 607554"/>
                <a:gd name="connsiteY1" fmla="*/ 503769 h 598959"/>
                <a:gd name="connsiteX2" fmla="*/ 519134 w 607554"/>
                <a:gd name="connsiteY2" fmla="*/ 503769 h 598959"/>
                <a:gd name="connsiteX3" fmla="*/ 519134 w 607554"/>
                <a:gd name="connsiteY3" fmla="*/ 446886 h 598959"/>
                <a:gd name="connsiteX4" fmla="*/ 481576 w 607554"/>
                <a:gd name="connsiteY4" fmla="*/ 270994 h 598959"/>
                <a:gd name="connsiteX5" fmla="*/ 481576 w 607554"/>
                <a:gd name="connsiteY5" fmla="*/ 327877 h 598959"/>
                <a:gd name="connsiteX6" fmla="*/ 519134 w 607554"/>
                <a:gd name="connsiteY6" fmla="*/ 327877 h 598959"/>
                <a:gd name="connsiteX7" fmla="*/ 519134 w 607554"/>
                <a:gd name="connsiteY7" fmla="*/ 270994 h 598959"/>
                <a:gd name="connsiteX8" fmla="*/ 195909 w 607554"/>
                <a:gd name="connsiteY8" fmla="*/ 265961 h 598959"/>
                <a:gd name="connsiteX9" fmla="*/ 358877 w 607554"/>
                <a:gd name="connsiteY9" fmla="*/ 265961 h 598959"/>
                <a:gd name="connsiteX10" fmla="*/ 378725 w 607554"/>
                <a:gd name="connsiteY10" fmla="*/ 285870 h 598959"/>
                <a:gd name="connsiteX11" fmla="*/ 358877 w 607554"/>
                <a:gd name="connsiteY11" fmla="*/ 305689 h 598959"/>
                <a:gd name="connsiteX12" fmla="*/ 195909 w 607554"/>
                <a:gd name="connsiteY12" fmla="*/ 305689 h 598959"/>
                <a:gd name="connsiteX13" fmla="*/ 176061 w 607554"/>
                <a:gd name="connsiteY13" fmla="*/ 285870 h 598959"/>
                <a:gd name="connsiteX14" fmla="*/ 195909 w 607554"/>
                <a:gd name="connsiteY14" fmla="*/ 265961 h 598959"/>
                <a:gd name="connsiteX15" fmla="*/ 195909 w 607554"/>
                <a:gd name="connsiteY15" fmla="*/ 169145 h 598959"/>
                <a:gd name="connsiteX16" fmla="*/ 358877 w 607554"/>
                <a:gd name="connsiteY16" fmla="*/ 169145 h 598959"/>
                <a:gd name="connsiteX17" fmla="*/ 378725 w 607554"/>
                <a:gd name="connsiteY17" fmla="*/ 189053 h 598959"/>
                <a:gd name="connsiteX18" fmla="*/ 358877 w 607554"/>
                <a:gd name="connsiteY18" fmla="*/ 208873 h 598959"/>
                <a:gd name="connsiteX19" fmla="*/ 195909 w 607554"/>
                <a:gd name="connsiteY19" fmla="*/ 208873 h 598959"/>
                <a:gd name="connsiteX20" fmla="*/ 176061 w 607554"/>
                <a:gd name="connsiteY20" fmla="*/ 189053 h 598959"/>
                <a:gd name="connsiteX21" fmla="*/ 195909 w 607554"/>
                <a:gd name="connsiteY21" fmla="*/ 169145 h 598959"/>
                <a:gd name="connsiteX22" fmla="*/ 481576 w 607554"/>
                <a:gd name="connsiteY22" fmla="*/ 95190 h 598959"/>
                <a:gd name="connsiteX23" fmla="*/ 481576 w 607554"/>
                <a:gd name="connsiteY23" fmla="*/ 152073 h 598959"/>
                <a:gd name="connsiteX24" fmla="*/ 552954 w 607554"/>
                <a:gd name="connsiteY24" fmla="*/ 152073 h 598959"/>
                <a:gd name="connsiteX25" fmla="*/ 565858 w 607554"/>
                <a:gd name="connsiteY25" fmla="*/ 123631 h 598959"/>
                <a:gd name="connsiteX26" fmla="*/ 552954 w 607554"/>
                <a:gd name="connsiteY26" fmla="*/ 95190 h 598959"/>
                <a:gd name="connsiteX27" fmla="*/ 118547 w 607554"/>
                <a:gd name="connsiteY27" fmla="*/ 39640 h 598959"/>
                <a:gd name="connsiteX28" fmla="*/ 118547 w 607554"/>
                <a:gd name="connsiteY28" fmla="*/ 559230 h 598959"/>
                <a:gd name="connsiteX29" fmla="*/ 441793 w 607554"/>
                <a:gd name="connsiteY29" fmla="*/ 559230 h 598959"/>
                <a:gd name="connsiteX30" fmla="*/ 441793 w 607554"/>
                <a:gd name="connsiteY30" fmla="*/ 39640 h 598959"/>
                <a:gd name="connsiteX31" fmla="*/ 39783 w 607554"/>
                <a:gd name="connsiteY31" fmla="*/ 39640 h 598959"/>
                <a:gd name="connsiteX32" fmla="*/ 39783 w 607554"/>
                <a:gd name="connsiteY32" fmla="*/ 559230 h 598959"/>
                <a:gd name="connsiteX33" fmla="*/ 78764 w 607554"/>
                <a:gd name="connsiteY33" fmla="*/ 559230 h 598959"/>
                <a:gd name="connsiteX34" fmla="*/ 78764 w 607554"/>
                <a:gd name="connsiteY34" fmla="*/ 39640 h 598959"/>
                <a:gd name="connsiteX35" fmla="*/ 19847 w 607554"/>
                <a:gd name="connsiteY35" fmla="*/ 0 h 598959"/>
                <a:gd name="connsiteX36" fmla="*/ 461729 w 607554"/>
                <a:gd name="connsiteY36" fmla="*/ 0 h 598959"/>
                <a:gd name="connsiteX37" fmla="*/ 481576 w 607554"/>
                <a:gd name="connsiteY37" fmla="*/ 19820 h 598959"/>
                <a:gd name="connsiteX38" fmla="*/ 481576 w 607554"/>
                <a:gd name="connsiteY38" fmla="*/ 55461 h 598959"/>
                <a:gd name="connsiteX39" fmla="*/ 565769 w 607554"/>
                <a:gd name="connsiteY39" fmla="*/ 55461 h 598959"/>
                <a:gd name="connsiteX40" fmla="*/ 583836 w 607554"/>
                <a:gd name="connsiteY40" fmla="*/ 67104 h 598959"/>
                <a:gd name="connsiteX41" fmla="*/ 605819 w 607554"/>
                <a:gd name="connsiteY41" fmla="*/ 115454 h 598959"/>
                <a:gd name="connsiteX42" fmla="*/ 605819 w 607554"/>
                <a:gd name="connsiteY42" fmla="*/ 131808 h 598959"/>
                <a:gd name="connsiteX43" fmla="*/ 583836 w 607554"/>
                <a:gd name="connsiteY43" fmla="*/ 180159 h 598959"/>
                <a:gd name="connsiteX44" fmla="*/ 565769 w 607554"/>
                <a:gd name="connsiteY44" fmla="*/ 191802 h 598959"/>
                <a:gd name="connsiteX45" fmla="*/ 481576 w 607554"/>
                <a:gd name="connsiteY45" fmla="*/ 191802 h 598959"/>
                <a:gd name="connsiteX46" fmla="*/ 481576 w 607554"/>
                <a:gd name="connsiteY46" fmla="*/ 231264 h 598959"/>
                <a:gd name="connsiteX47" fmla="*/ 539070 w 607554"/>
                <a:gd name="connsiteY47" fmla="*/ 231264 h 598959"/>
                <a:gd name="connsiteX48" fmla="*/ 558916 w 607554"/>
                <a:gd name="connsiteY48" fmla="*/ 251173 h 598959"/>
                <a:gd name="connsiteX49" fmla="*/ 558916 w 607554"/>
                <a:gd name="connsiteY49" fmla="*/ 347786 h 598959"/>
                <a:gd name="connsiteX50" fmla="*/ 539070 w 607554"/>
                <a:gd name="connsiteY50" fmla="*/ 367606 h 598959"/>
                <a:gd name="connsiteX51" fmla="*/ 481576 w 607554"/>
                <a:gd name="connsiteY51" fmla="*/ 367606 h 598959"/>
                <a:gd name="connsiteX52" fmla="*/ 481576 w 607554"/>
                <a:gd name="connsiteY52" fmla="*/ 407157 h 598959"/>
                <a:gd name="connsiteX53" fmla="*/ 539070 w 607554"/>
                <a:gd name="connsiteY53" fmla="*/ 407157 h 598959"/>
                <a:gd name="connsiteX54" fmla="*/ 558916 w 607554"/>
                <a:gd name="connsiteY54" fmla="*/ 426977 h 598959"/>
                <a:gd name="connsiteX55" fmla="*/ 558916 w 607554"/>
                <a:gd name="connsiteY55" fmla="*/ 523589 h 598959"/>
                <a:gd name="connsiteX56" fmla="*/ 539070 w 607554"/>
                <a:gd name="connsiteY56" fmla="*/ 543498 h 598959"/>
                <a:gd name="connsiteX57" fmla="*/ 481576 w 607554"/>
                <a:gd name="connsiteY57" fmla="*/ 543498 h 598959"/>
                <a:gd name="connsiteX58" fmla="*/ 481576 w 607554"/>
                <a:gd name="connsiteY58" fmla="*/ 579139 h 598959"/>
                <a:gd name="connsiteX59" fmla="*/ 461729 w 607554"/>
                <a:gd name="connsiteY59" fmla="*/ 598959 h 598959"/>
                <a:gd name="connsiteX60" fmla="*/ 19847 w 607554"/>
                <a:gd name="connsiteY60" fmla="*/ 598959 h 598959"/>
                <a:gd name="connsiteX61" fmla="*/ 0 w 607554"/>
                <a:gd name="connsiteY61" fmla="*/ 579139 h 598959"/>
                <a:gd name="connsiteX62" fmla="*/ 0 w 607554"/>
                <a:gd name="connsiteY62" fmla="*/ 19820 h 598959"/>
                <a:gd name="connsiteX63" fmla="*/ 19847 w 607554"/>
                <a:gd name="connsiteY63" fmla="*/ 0 h 598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07554" h="598959">
                  <a:moveTo>
                    <a:pt x="481576" y="446886"/>
                  </a:moveTo>
                  <a:lnTo>
                    <a:pt x="481576" y="503769"/>
                  </a:lnTo>
                  <a:lnTo>
                    <a:pt x="519134" y="503769"/>
                  </a:lnTo>
                  <a:lnTo>
                    <a:pt x="519134" y="446886"/>
                  </a:lnTo>
                  <a:close/>
                  <a:moveTo>
                    <a:pt x="481576" y="270994"/>
                  </a:moveTo>
                  <a:lnTo>
                    <a:pt x="481576" y="327877"/>
                  </a:lnTo>
                  <a:lnTo>
                    <a:pt x="519134" y="327877"/>
                  </a:lnTo>
                  <a:lnTo>
                    <a:pt x="519134" y="270994"/>
                  </a:lnTo>
                  <a:close/>
                  <a:moveTo>
                    <a:pt x="195909" y="265961"/>
                  </a:moveTo>
                  <a:lnTo>
                    <a:pt x="358877" y="265961"/>
                  </a:lnTo>
                  <a:cubicBezTo>
                    <a:pt x="369825" y="265961"/>
                    <a:pt x="378725" y="274849"/>
                    <a:pt x="378725" y="285870"/>
                  </a:cubicBezTo>
                  <a:cubicBezTo>
                    <a:pt x="378725" y="296801"/>
                    <a:pt x="369825" y="305689"/>
                    <a:pt x="358877" y="305689"/>
                  </a:cubicBezTo>
                  <a:lnTo>
                    <a:pt x="195909" y="305689"/>
                  </a:lnTo>
                  <a:cubicBezTo>
                    <a:pt x="184962" y="305689"/>
                    <a:pt x="176061" y="296801"/>
                    <a:pt x="176061" y="285870"/>
                  </a:cubicBezTo>
                  <a:cubicBezTo>
                    <a:pt x="176061" y="274849"/>
                    <a:pt x="184962" y="265961"/>
                    <a:pt x="195909" y="265961"/>
                  </a:cubicBezTo>
                  <a:close/>
                  <a:moveTo>
                    <a:pt x="195909" y="169145"/>
                  </a:moveTo>
                  <a:lnTo>
                    <a:pt x="358877" y="169145"/>
                  </a:lnTo>
                  <a:cubicBezTo>
                    <a:pt x="369825" y="169145"/>
                    <a:pt x="378725" y="178033"/>
                    <a:pt x="378725" y="189053"/>
                  </a:cubicBezTo>
                  <a:cubicBezTo>
                    <a:pt x="378725" y="199985"/>
                    <a:pt x="369825" y="208873"/>
                    <a:pt x="358877" y="208873"/>
                  </a:cubicBezTo>
                  <a:lnTo>
                    <a:pt x="195909" y="208873"/>
                  </a:lnTo>
                  <a:cubicBezTo>
                    <a:pt x="184962" y="208873"/>
                    <a:pt x="176061" y="199985"/>
                    <a:pt x="176061" y="189053"/>
                  </a:cubicBezTo>
                  <a:cubicBezTo>
                    <a:pt x="176061" y="178033"/>
                    <a:pt x="184962" y="169145"/>
                    <a:pt x="195909" y="169145"/>
                  </a:cubicBezTo>
                  <a:close/>
                  <a:moveTo>
                    <a:pt x="481576" y="95190"/>
                  </a:moveTo>
                  <a:lnTo>
                    <a:pt x="481576" y="152073"/>
                  </a:lnTo>
                  <a:lnTo>
                    <a:pt x="552954" y="152073"/>
                  </a:lnTo>
                  <a:lnTo>
                    <a:pt x="565858" y="123631"/>
                  </a:lnTo>
                  <a:lnTo>
                    <a:pt x="552954" y="95190"/>
                  </a:lnTo>
                  <a:close/>
                  <a:moveTo>
                    <a:pt x="118547" y="39640"/>
                  </a:moveTo>
                  <a:lnTo>
                    <a:pt x="118547" y="559230"/>
                  </a:lnTo>
                  <a:lnTo>
                    <a:pt x="441793" y="559230"/>
                  </a:lnTo>
                  <a:lnTo>
                    <a:pt x="441793" y="39640"/>
                  </a:lnTo>
                  <a:close/>
                  <a:moveTo>
                    <a:pt x="39783" y="39640"/>
                  </a:moveTo>
                  <a:lnTo>
                    <a:pt x="39783" y="559230"/>
                  </a:lnTo>
                  <a:lnTo>
                    <a:pt x="78764" y="559230"/>
                  </a:lnTo>
                  <a:lnTo>
                    <a:pt x="78764" y="39640"/>
                  </a:lnTo>
                  <a:close/>
                  <a:moveTo>
                    <a:pt x="19847" y="0"/>
                  </a:moveTo>
                  <a:lnTo>
                    <a:pt x="461729" y="0"/>
                  </a:lnTo>
                  <a:cubicBezTo>
                    <a:pt x="472676" y="0"/>
                    <a:pt x="481576" y="8888"/>
                    <a:pt x="481576" y="19820"/>
                  </a:cubicBezTo>
                  <a:lnTo>
                    <a:pt x="481576" y="55461"/>
                  </a:lnTo>
                  <a:lnTo>
                    <a:pt x="565769" y="55461"/>
                  </a:lnTo>
                  <a:cubicBezTo>
                    <a:pt x="573512" y="55461"/>
                    <a:pt x="580632" y="59994"/>
                    <a:pt x="583836" y="67104"/>
                  </a:cubicBezTo>
                  <a:lnTo>
                    <a:pt x="605819" y="115454"/>
                  </a:lnTo>
                  <a:cubicBezTo>
                    <a:pt x="608133" y="120609"/>
                    <a:pt x="608133" y="126653"/>
                    <a:pt x="605819" y="131808"/>
                  </a:cubicBezTo>
                  <a:lnTo>
                    <a:pt x="583836" y="180159"/>
                  </a:lnTo>
                  <a:cubicBezTo>
                    <a:pt x="580632" y="187269"/>
                    <a:pt x="573512" y="191802"/>
                    <a:pt x="565769" y="191802"/>
                  </a:cubicBezTo>
                  <a:lnTo>
                    <a:pt x="481576" y="191802"/>
                  </a:lnTo>
                  <a:lnTo>
                    <a:pt x="481576" y="231264"/>
                  </a:lnTo>
                  <a:lnTo>
                    <a:pt x="539070" y="231264"/>
                  </a:lnTo>
                  <a:cubicBezTo>
                    <a:pt x="550017" y="231264"/>
                    <a:pt x="558916" y="240152"/>
                    <a:pt x="558916" y="251173"/>
                  </a:cubicBezTo>
                  <a:lnTo>
                    <a:pt x="558916" y="347786"/>
                  </a:lnTo>
                  <a:cubicBezTo>
                    <a:pt x="558916" y="358718"/>
                    <a:pt x="550017" y="367606"/>
                    <a:pt x="539070" y="367606"/>
                  </a:cubicBezTo>
                  <a:lnTo>
                    <a:pt x="481576" y="367606"/>
                  </a:lnTo>
                  <a:lnTo>
                    <a:pt x="481576" y="407157"/>
                  </a:lnTo>
                  <a:lnTo>
                    <a:pt x="539070" y="407157"/>
                  </a:lnTo>
                  <a:cubicBezTo>
                    <a:pt x="550017" y="407157"/>
                    <a:pt x="558916" y="416045"/>
                    <a:pt x="558916" y="426977"/>
                  </a:cubicBezTo>
                  <a:lnTo>
                    <a:pt x="558916" y="523589"/>
                  </a:lnTo>
                  <a:cubicBezTo>
                    <a:pt x="558916" y="534610"/>
                    <a:pt x="550017" y="543498"/>
                    <a:pt x="539070" y="543498"/>
                  </a:cubicBezTo>
                  <a:lnTo>
                    <a:pt x="481576" y="543498"/>
                  </a:lnTo>
                  <a:lnTo>
                    <a:pt x="481576" y="579139"/>
                  </a:lnTo>
                  <a:cubicBezTo>
                    <a:pt x="481576" y="590071"/>
                    <a:pt x="472676" y="598959"/>
                    <a:pt x="461729" y="598959"/>
                  </a:cubicBezTo>
                  <a:lnTo>
                    <a:pt x="19847" y="598959"/>
                  </a:lnTo>
                  <a:cubicBezTo>
                    <a:pt x="8900" y="598959"/>
                    <a:pt x="0" y="590071"/>
                    <a:pt x="0" y="579139"/>
                  </a:cubicBezTo>
                  <a:lnTo>
                    <a:pt x="0" y="19820"/>
                  </a:lnTo>
                  <a:cubicBezTo>
                    <a:pt x="0" y="8888"/>
                    <a:pt x="8900" y="0"/>
                    <a:pt x="19847" y="0"/>
                  </a:cubicBezTo>
                  <a:close/>
                </a:path>
              </a:pathLst>
            </a:cu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cs typeface="+mn-ea"/>
                <a:sym typeface="+mn-lt"/>
              </a:endParaRPr>
            </a:p>
          </p:txBody>
        </p:sp>
        <p:sp>
          <p:nvSpPr>
            <p:cNvPr id="22" name="îŝḷîḓé-Oval 17"/>
            <p:cNvSpPr/>
            <p:nvPr/>
          </p:nvSpPr>
          <p:spPr>
            <a:xfrm>
              <a:off x="7392146" y="3823854"/>
              <a:ext cx="226624" cy="231664"/>
            </a:xfrm>
            <a:custGeom>
              <a:avLst/>
              <a:gdLst>
                <a:gd name="connsiteX0" fmla="*/ 59789 w 593384"/>
                <a:gd name="connsiteY0" fmla="*/ 323835 h 606580"/>
                <a:gd name="connsiteX1" fmla="*/ 44670 w 593384"/>
                <a:gd name="connsiteY1" fmla="*/ 338857 h 606580"/>
                <a:gd name="connsiteX2" fmla="*/ 44670 w 593384"/>
                <a:gd name="connsiteY2" fmla="*/ 477027 h 606580"/>
                <a:gd name="connsiteX3" fmla="*/ 59713 w 593384"/>
                <a:gd name="connsiteY3" fmla="*/ 492048 h 606580"/>
                <a:gd name="connsiteX4" fmla="*/ 386834 w 593384"/>
                <a:gd name="connsiteY4" fmla="*/ 492048 h 606580"/>
                <a:gd name="connsiteX5" fmla="*/ 402946 w 593384"/>
                <a:gd name="connsiteY5" fmla="*/ 508138 h 606580"/>
                <a:gd name="connsiteX6" fmla="*/ 402946 w 593384"/>
                <a:gd name="connsiteY6" fmla="*/ 545959 h 606580"/>
                <a:gd name="connsiteX7" fmla="*/ 419058 w 593384"/>
                <a:gd name="connsiteY7" fmla="*/ 561972 h 606580"/>
                <a:gd name="connsiteX8" fmla="*/ 429137 w 593384"/>
                <a:gd name="connsiteY8" fmla="*/ 558388 h 606580"/>
                <a:gd name="connsiteX9" fmla="*/ 543981 w 593384"/>
                <a:gd name="connsiteY9" fmla="*/ 464369 h 606580"/>
                <a:gd name="connsiteX10" fmla="*/ 544897 w 593384"/>
                <a:gd name="connsiteY10" fmla="*/ 463606 h 606580"/>
                <a:gd name="connsiteX11" fmla="*/ 544897 w 593384"/>
                <a:gd name="connsiteY11" fmla="*/ 445000 h 606580"/>
                <a:gd name="connsiteX12" fmla="*/ 543904 w 593384"/>
                <a:gd name="connsiteY12" fmla="*/ 444162 h 606580"/>
                <a:gd name="connsiteX13" fmla="*/ 427533 w 593384"/>
                <a:gd name="connsiteY13" fmla="*/ 349990 h 606580"/>
                <a:gd name="connsiteX14" fmla="*/ 418065 w 593384"/>
                <a:gd name="connsiteY14" fmla="*/ 346634 h 606580"/>
                <a:gd name="connsiteX15" fmla="*/ 402946 w 593384"/>
                <a:gd name="connsiteY15" fmla="*/ 361656 h 606580"/>
                <a:gd name="connsiteX16" fmla="*/ 402946 w 593384"/>
                <a:gd name="connsiteY16" fmla="*/ 400469 h 606580"/>
                <a:gd name="connsiteX17" fmla="*/ 386834 w 593384"/>
                <a:gd name="connsiteY17" fmla="*/ 416482 h 606580"/>
                <a:gd name="connsiteX18" fmla="*/ 136453 w 593384"/>
                <a:gd name="connsiteY18" fmla="*/ 416482 h 606580"/>
                <a:gd name="connsiteX19" fmla="*/ 120342 w 593384"/>
                <a:gd name="connsiteY19" fmla="*/ 400469 h 606580"/>
                <a:gd name="connsiteX20" fmla="*/ 120342 w 593384"/>
                <a:gd name="connsiteY20" fmla="*/ 376602 h 606580"/>
                <a:gd name="connsiteX21" fmla="*/ 113469 w 593384"/>
                <a:gd name="connsiteY21" fmla="*/ 362342 h 606580"/>
                <a:gd name="connsiteX22" fmla="*/ 69105 w 593384"/>
                <a:gd name="connsiteY22" fmla="*/ 327114 h 606580"/>
                <a:gd name="connsiteX23" fmla="*/ 59789 w 593384"/>
                <a:gd name="connsiteY23" fmla="*/ 323835 h 606580"/>
                <a:gd name="connsiteX24" fmla="*/ 59757 w 593384"/>
                <a:gd name="connsiteY24" fmla="*/ 323324 h 606580"/>
                <a:gd name="connsiteX25" fmla="*/ 69379 w 593384"/>
                <a:gd name="connsiteY25" fmla="*/ 326755 h 606580"/>
                <a:gd name="connsiteX26" fmla="*/ 113750 w 593384"/>
                <a:gd name="connsiteY26" fmla="*/ 361977 h 606580"/>
                <a:gd name="connsiteX27" fmla="*/ 120852 w 593384"/>
                <a:gd name="connsiteY27" fmla="*/ 376615 h 606580"/>
                <a:gd name="connsiteX28" fmla="*/ 120852 w 593384"/>
                <a:gd name="connsiteY28" fmla="*/ 400477 h 606580"/>
                <a:gd name="connsiteX29" fmla="*/ 136431 w 593384"/>
                <a:gd name="connsiteY29" fmla="*/ 416030 h 606580"/>
                <a:gd name="connsiteX30" fmla="*/ 386846 w 593384"/>
                <a:gd name="connsiteY30" fmla="*/ 416030 h 606580"/>
                <a:gd name="connsiteX31" fmla="*/ 402425 w 593384"/>
                <a:gd name="connsiteY31" fmla="*/ 400477 h 606580"/>
                <a:gd name="connsiteX32" fmla="*/ 402425 w 593384"/>
                <a:gd name="connsiteY32" fmla="*/ 361672 h 606580"/>
                <a:gd name="connsiteX33" fmla="*/ 418081 w 593384"/>
                <a:gd name="connsiteY33" fmla="*/ 346119 h 606580"/>
                <a:gd name="connsiteX34" fmla="*/ 427856 w 593384"/>
                <a:gd name="connsiteY34" fmla="*/ 349626 h 606580"/>
                <a:gd name="connsiteX35" fmla="*/ 544319 w 593384"/>
                <a:gd name="connsiteY35" fmla="*/ 443781 h 606580"/>
                <a:gd name="connsiteX36" fmla="*/ 545312 w 593384"/>
                <a:gd name="connsiteY36" fmla="*/ 444696 h 606580"/>
                <a:gd name="connsiteX37" fmla="*/ 545236 w 593384"/>
                <a:gd name="connsiteY37" fmla="*/ 463908 h 606580"/>
                <a:gd name="connsiteX38" fmla="*/ 544319 w 593384"/>
                <a:gd name="connsiteY38" fmla="*/ 464746 h 606580"/>
                <a:gd name="connsiteX39" fmla="*/ 429460 w 593384"/>
                <a:gd name="connsiteY39" fmla="*/ 558748 h 606580"/>
                <a:gd name="connsiteX40" fmla="*/ 419074 w 593384"/>
                <a:gd name="connsiteY40" fmla="*/ 562484 h 606580"/>
                <a:gd name="connsiteX41" fmla="*/ 402425 w 593384"/>
                <a:gd name="connsiteY41" fmla="*/ 545940 h 606580"/>
                <a:gd name="connsiteX42" fmla="*/ 402425 w 593384"/>
                <a:gd name="connsiteY42" fmla="*/ 508126 h 606580"/>
                <a:gd name="connsiteX43" fmla="*/ 386846 w 593384"/>
                <a:gd name="connsiteY43" fmla="*/ 492573 h 606580"/>
                <a:gd name="connsiteX44" fmla="*/ 59680 w 593384"/>
                <a:gd name="connsiteY44" fmla="*/ 492573 h 606580"/>
                <a:gd name="connsiteX45" fmla="*/ 44101 w 593384"/>
                <a:gd name="connsiteY45" fmla="*/ 477021 h 606580"/>
                <a:gd name="connsiteX46" fmla="*/ 44101 w 593384"/>
                <a:gd name="connsiteY46" fmla="*/ 338877 h 606580"/>
                <a:gd name="connsiteX47" fmla="*/ 59757 w 593384"/>
                <a:gd name="connsiteY47" fmla="*/ 323324 h 606580"/>
                <a:gd name="connsiteX48" fmla="*/ 59789 w 593384"/>
                <a:gd name="connsiteY48" fmla="*/ 322767 h 606580"/>
                <a:gd name="connsiteX49" fmla="*/ 43677 w 593384"/>
                <a:gd name="connsiteY49" fmla="*/ 338857 h 606580"/>
                <a:gd name="connsiteX50" fmla="*/ 43677 w 593384"/>
                <a:gd name="connsiteY50" fmla="*/ 477027 h 606580"/>
                <a:gd name="connsiteX51" fmla="*/ 59713 w 593384"/>
                <a:gd name="connsiteY51" fmla="*/ 493116 h 606580"/>
                <a:gd name="connsiteX52" fmla="*/ 386834 w 593384"/>
                <a:gd name="connsiteY52" fmla="*/ 493116 h 606580"/>
                <a:gd name="connsiteX53" fmla="*/ 401953 w 593384"/>
                <a:gd name="connsiteY53" fmla="*/ 508138 h 606580"/>
                <a:gd name="connsiteX54" fmla="*/ 401953 w 593384"/>
                <a:gd name="connsiteY54" fmla="*/ 545959 h 606580"/>
                <a:gd name="connsiteX55" fmla="*/ 419058 w 593384"/>
                <a:gd name="connsiteY55" fmla="*/ 563040 h 606580"/>
                <a:gd name="connsiteX56" fmla="*/ 429748 w 593384"/>
                <a:gd name="connsiteY56" fmla="*/ 559151 h 606580"/>
                <a:gd name="connsiteX57" fmla="*/ 544592 w 593384"/>
                <a:gd name="connsiteY57" fmla="*/ 465131 h 606580"/>
                <a:gd name="connsiteX58" fmla="*/ 545584 w 593384"/>
                <a:gd name="connsiteY58" fmla="*/ 464292 h 606580"/>
                <a:gd name="connsiteX59" fmla="*/ 545584 w 593384"/>
                <a:gd name="connsiteY59" fmla="*/ 444314 h 606580"/>
                <a:gd name="connsiteX60" fmla="*/ 544592 w 593384"/>
                <a:gd name="connsiteY60" fmla="*/ 443399 h 606580"/>
                <a:gd name="connsiteX61" fmla="*/ 428144 w 593384"/>
                <a:gd name="connsiteY61" fmla="*/ 349227 h 606580"/>
                <a:gd name="connsiteX62" fmla="*/ 418065 w 593384"/>
                <a:gd name="connsiteY62" fmla="*/ 345567 h 606580"/>
                <a:gd name="connsiteX63" fmla="*/ 401953 w 593384"/>
                <a:gd name="connsiteY63" fmla="*/ 361656 h 606580"/>
                <a:gd name="connsiteX64" fmla="*/ 401953 w 593384"/>
                <a:gd name="connsiteY64" fmla="*/ 400469 h 606580"/>
                <a:gd name="connsiteX65" fmla="*/ 386834 w 593384"/>
                <a:gd name="connsiteY65" fmla="*/ 415491 h 606580"/>
                <a:gd name="connsiteX66" fmla="*/ 136453 w 593384"/>
                <a:gd name="connsiteY66" fmla="*/ 415491 h 606580"/>
                <a:gd name="connsiteX67" fmla="*/ 121334 w 593384"/>
                <a:gd name="connsiteY67" fmla="*/ 400469 h 606580"/>
                <a:gd name="connsiteX68" fmla="*/ 121334 w 593384"/>
                <a:gd name="connsiteY68" fmla="*/ 376602 h 606580"/>
                <a:gd name="connsiteX69" fmla="*/ 114080 w 593384"/>
                <a:gd name="connsiteY69" fmla="*/ 361580 h 606580"/>
                <a:gd name="connsiteX70" fmla="*/ 69716 w 593384"/>
                <a:gd name="connsiteY70" fmla="*/ 326351 h 606580"/>
                <a:gd name="connsiteX71" fmla="*/ 59789 w 593384"/>
                <a:gd name="connsiteY71" fmla="*/ 322767 h 606580"/>
                <a:gd name="connsiteX72" fmla="*/ 59789 w 593384"/>
                <a:gd name="connsiteY72" fmla="*/ 280218 h 606580"/>
                <a:gd name="connsiteX73" fmla="*/ 96289 w 593384"/>
                <a:gd name="connsiteY73" fmla="*/ 293029 h 606580"/>
                <a:gd name="connsiteX74" fmla="*/ 140653 w 593384"/>
                <a:gd name="connsiteY74" fmla="*/ 328258 h 606580"/>
                <a:gd name="connsiteX75" fmla="*/ 157834 w 593384"/>
                <a:gd name="connsiteY75" fmla="*/ 349761 h 606580"/>
                <a:gd name="connsiteX76" fmla="*/ 163790 w 593384"/>
                <a:gd name="connsiteY76" fmla="*/ 372484 h 606580"/>
                <a:gd name="connsiteX77" fmla="*/ 163866 w 593384"/>
                <a:gd name="connsiteY77" fmla="*/ 372942 h 606580"/>
                <a:gd name="connsiteX78" fmla="*/ 359345 w 593384"/>
                <a:gd name="connsiteY78" fmla="*/ 372942 h 606580"/>
                <a:gd name="connsiteX79" fmla="*/ 359345 w 593384"/>
                <a:gd name="connsiteY79" fmla="*/ 361656 h 606580"/>
                <a:gd name="connsiteX80" fmla="*/ 364308 w 593384"/>
                <a:gd name="connsiteY80" fmla="*/ 337942 h 606580"/>
                <a:gd name="connsiteX81" fmla="*/ 377671 w 593384"/>
                <a:gd name="connsiteY81" fmla="*/ 319107 h 606580"/>
                <a:gd name="connsiteX82" fmla="*/ 418065 w 593384"/>
                <a:gd name="connsiteY82" fmla="*/ 303018 h 606580"/>
                <a:gd name="connsiteX83" fmla="*/ 454946 w 593384"/>
                <a:gd name="connsiteY83" fmla="*/ 316133 h 606580"/>
                <a:gd name="connsiteX84" fmla="*/ 571393 w 593384"/>
                <a:gd name="connsiteY84" fmla="*/ 410305 h 606580"/>
                <a:gd name="connsiteX85" fmla="*/ 575822 w 593384"/>
                <a:gd name="connsiteY85" fmla="*/ 414271 h 606580"/>
                <a:gd name="connsiteX86" fmla="*/ 575670 w 593384"/>
                <a:gd name="connsiteY86" fmla="*/ 494412 h 606580"/>
                <a:gd name="connsiteX87" fmla="*/ 571623 w 593384"/>
                <a:gd name="connsiteY87" fmla="*/ 498072 h 606580"/>
                <a:gd name="connsiteX88" fmla="*/ 456779 w 593384"/>
                <a:gd name="connsiteY88" fmla="*/ 592016 h 606580"/>
                <a:gd name="connsiteX89" fmla="*/ 419058 w 593384"/>
                <a:gd name="connsiteY89" fmla="*/ 605589 h 606580"/>
                <a:gd name="connsiteX90" fmla="*/ 377976 w 593384"/>
                <a:gd name="connsiteY90" fmla="*/ 589271 h 606580"/>
                <a:gd name="connsiteX91" fmla="*/ 364385 w 593384"/>
                <a:gd name="connsiteY91" fmla="*/ 570131 h 606580"/>
                <a:gd name="connsiteX92" fmla="*/ 359345 w 593384"/>
                <a:gd name="connsiteY92" fmla="*/ 545959 h 606580"/>
                <a:gd name="connsiteX93" fmla="*/ 359345 w 593384"/>
                <a:gd name="connsiteY93" fmla="*/ 535665 h 606580"/>
                <a:gd name="connsiteX94" fmla="*/ 59713 w 593384"/>
                <a:gd name="connsiteY94" fmla="*/ 535665 h 606580"/>
                <a:gd name="connsiteX95" fmla="*/ 1069 w 593384"/>
                <a:gd name="connsiteY95" fmla="*/ 477027 h 606580"/>
                <a:gd name="connsiteX96" fmla="*/ 1069 w 593384"/>
                <a:gd name="connsiteY96" fmla="*/ 338857 h 606580"/>
                <a:gd name="connsiteX97" fmla="*/ 6032 w 593384"/>
                <a:gd name="connsiteY97" fmla="*/ 315142 h 606580"/>
                <a:gd name="connsiteX98" fmla="*/ 19395 w 593384"/>
                <a:gd name="connsiteY98" fmla="*/ 296308 h 606580"/>
                <a:gd name="connsiteX99" fmla="*/ 59789 w 593384"/>
                <a:gd name="connsiteY99" fmla="*/ 280218 h 606580"/>
                <a:gd name="connsiteX100" fmla="*/ 59757 w 593384"/>
                <a:gd name="connsiteY100" fmla="*/ 279792 h 606580"/>
                <a:gd name="connsiteX101" fmla="*/ 18975 w 593384"/>
                <a:gd name="connsiteY101" fmla="*/ 295955 h 606580"/>
                <a:gd name="connsiteX102" fmla="*/ 5534 w 593384"/>
                <a:gd name="connsiteY102" fmla="*/ 315014 h 606580"/>
                <a:gd name="connsiteX103" fmla="*/ 494 w 593384"/>
                <a:gd name="connsiteY103" fmla="*/ 338877 h 606580"/>
                <a:gd name="connsiteX104" fmla="*/ 494 w 593384"/>
                <a:gd name="connsiteY104" fmla="*/ 477021 h 606580"/>
                <a:gd name="connsiteX105" fmla="*/ 59680 w 593384"/>
                <a:gd name="connsiteY105" fmla="*/ 536105 h 606580"/>
                <a:gd name="connsiteX106" fmla="*/ 358818 w 593384"/>
                <a:gd name="connsiteY106" fmla="*/ 536105 h 606580"/>
                <a:gd name="connsiteX107" fmla="*/ 358818 w 593384"/>
                <a:gd name="connsiteY107" fmla="*/ 545940 h 606580"/>
                <a:gd name="connsiteX108" fmla="*/ 363935 w 593384"/>
                <a:gd name="connsiteY108" fmla="*/ 570260 h 606580"/>
                <a:gd name="connsiteX109" fmla="*/ 377605 w 593384"/>
                <a:gd name="connsiteY109" fmla="*/ 589625 h 606580"/>
                <a:gd name="connsiteX110" fmla="*/ 419074 w 593384"/>
                <a:gd name="connsiteY110" fmla="*/ 606016 h 606580"/>
                <a:gd name="connsiteX111" fmla="*/ 457106 w 593384"/>
                <a:gd name="connsiteY111" fmla="*/ 592446 h 606580"/>
                <a:gd name="connsiteX112" fmla="*/ 571965 w 593384"/>
                <a:gd name="connsiteY112" fmla="*/ 498444 h 606580"/>
                <a:gd name="connsiteX113" fmla="*/ 576089 w 593384"/>
                <a:gd name="connsiteY113" fmla="*/ 494784 h 606580"/>
                <a:gd name="connsiteX114" fmla="*/ 576165 w 593384"/>
                <a:gd name="connsiteY114" fmla="*/ 413895 h 606580"/>
                <a:gd name="connsiteX115" fmla="*/ 571736 w 593384"/>
                <a:gd name="connsiteY115" fmla="*/ 409931 h 606580"/>
                <a:gd name="connsiteX116" fmla="*/ 455273 w 593384"/>
                <a:gd name="connsiteY116" fmla="*/ 315777 h 606580"/>
                <a:gd name="connsiteX117" fmla="*/ 418081 w 593384"/>
                <a:gd name="connsiteY117" fmla="*/ 302587 h 606580"/>
                <a:gd name="connsiteX118" fmla="*/ 377300 w 593384"/>
                <a:gd name="connsiteY118" fmla="*/ 318750 h 606580"/>
                <a:gd name="connsiteX119" fmla="*/ 363859 w 593384"/>
                <a:gd name="connsiteY119" fmla="*/ 337733 h 606580"/>
                <a:gd name="connsiteX120" fmla="*/ 358818 w 593384"/>
                <a:gd name="connsiteY120" fmla="*/ 361672 h 606580"/>
                <a:gd name="connsiteX121" fmla="*/ 358818 w 593384"/>
                <a:gd name="connsiteY121" fmla="*/ 372422 h 606580"/>
                <a:gd name="connsiteX122" fmla="*/ 164306 w 593384"/>
                <a:gd name="connsiteY122" fmla="*/ 372422 h 606580"/>
                <a:gd name="connsiteX123" fmla="*/ 158273 w 593384"/>
                <a:gd name="connsiteY123" fmla="*/ 349550 h 606580"/>
                <a:gd name="connsiteX124" fmla="*/ 140937 w 593384"/>
                <a:gd name="connsiteY124" fmla="*/ 327898 h 606580"/>
                <a:gd name="connsiteX125" fmla="*/ 96566 w 593384"/>
                <a:gd name="connsiteY125" fmla="*/ 292676 h 606580"/>
                <a:gd name="connsiteX126" fmla="*/ 59757 w 593384"/>
                <a:gd name="connsiteY126" fmla="*/ 279792 h 606580"/>
                <a:gd name="connsiteX127" fmla="*/ 59789 w 593384"/>
                <a:gd name="connsiteY127" fmla="*/ 279227 h 606580"/>
                <a:gd name="connsiteX128" fmla="*/ 96899 w 593384"/>
                <a:gd name="connsiteY128" fmla="*/ 292266 h 606580"/>
                <a:gd name="connsiteX129" fmla="*/ 141264 w 593384"/>
                <a:gd name="connsiteY129" fmla="*/ 327495 h 606580"/>
                <a:gd name="connsiteX130" fmla="*/ 158750 w 593384"/>
                <a:gd name="connsiteY130" fmla="*/ 349303 h 606580"/>
                <a:gd name="connsiteX131" fmla="*/ 164782 w 593384"/>
                <a:gd name="connsiteY131" fmla="*/ 371950 h 606580"/>
                <a:gd name="connsiteX132" fmla="*/ 358276 w 593384"/>
                <a:gd name="connsiteY132" fmla="*/ 371950 h 606580"/>
                <a:gd name="connsiteX133" fmla="*/ 358276 w 593384"/>
                <a:gd name="connsiteY133" fmla="*/ 361656 h 606580"/>
                <a:gd name="connsiteX134" fmla="*/ 363392 w 593384"/>
                <a:gd name="connsiteY134" fmla="*/ 337560 h 606580"/>
                <a:gd name="connsiteX135" fmla="*/ 376984 w 593384"/>
                <a:gd name="connsiteY135" fmla="*/ 318345 h 606580"/>
                <a:gd name="connsiteX136" fmla="*/ 418065 w 593384"/>
                <a:gd name="connsiteY136" fmla="*/ 302027 h 606580"/>
                <a:gd name="connsiteX137" fmla="*/ 455557 w 593384"/>
                <a:gd name="connsiteY137" fmla="*/ 315371 h 606580"/>
                <a:gd name="connsiteX138" fmla="*/ 572004 w 593384"/>
                <a:gd name="connsiteY138" fmla="*/ 409543 h 606580"/>
                <a:gd name="connsiteX139" fmla="*/ 576510 w 593384"/>
                <a:gd name="connsiteY139" fmla="*/ 413584 h 606580"/>
                <a:gd name="connsiteX140" fmla="*/ 576357 w 593384"/>
                <a:gd name="connsiteY140" fmla="*/ 495099 h 606580"/>
                <a:gd name="connsiteX141" fmla="*/ 572233 w 593384"/>
                <a:gd name="connsiteY141" fmla="*/ 498835 h 606580"/>
                <a:gd name="connsiteX142" fmla="*/ 457390 w 593384"/>
                <a:gd name="connsiteY142" fmla="*/ 592855 h 606580"/>
                <a:gd name="connsiteX143" fmla="*/ 419058 w 593384"/>
                <a:gd name="connsiteY143" fmla="*/ 606580 h 606580"/>
                <a:gd name="connsiteX144" fmla="*/ 377289 w 593384"/>
                <a:gd name="connsiteY144" fmla="*/ 589957 h 606580"/>
                <a:gd name="connsiteX145" fmla="*/ 363468 w 593384"/>
                <a:gd name="connsiteY145" fmla="*/ 570512 h 606580"/>
                <a:gd name="connsiteX146" fmla="*/ 358276 w 593384"/>
                <a:gd name="connsiteY146" fmla="*/ 545959 h 606580"/>
                <a:gd name="connsiteX147" fmla="*/ 358276 w 593384"/>
                <a:gd name="connsiteY147" fmla="*/ 536656 h 606580"/>
                <a:gd name="connsiteX148" fmla="*/ 59713 w 593384"/>
                <a:gd name="connsiteY148" fmla="*/ 536656 h 606580"/>
                <a:gd name="connsiteX149" fmla="*/ 0 w 593384"/>
                <a:gd name="connsiteY149" fmla="*/ 477027 h 606580"/>
                <a:gd name="connsiteX150" fmla="*/ 0 w 593384"/>
                <a:gd name="connsiteY150" fmla="*/ 338857 h 606580"/>
                <a:gd name="connsiteX151" fmla="*/ 5116 w 593384"/>
                <a:gd name="connsiteY151" fmla="*/ 314761 h 606580"/>
                <a:gd name="connsiteX152" fmla="*/ 18632 w 593384"/>
                <a:gd name="connsiteY152" fmla="*/ 295621 h 606580"/>
                <a:gd name="connsiteX153" fmla="*/ 59789 w 593384"/>
                <a:gd name="connsiteY153" fmla="*/ 279227 h 606580"/>
                <a:gd name="connsiteX154" fmla="*/ 174327 w 593384"/>
                <a:gd name="connsiteY154" fmla="*/ 44608 h 606580"/>
                <a:gd name="connsiteX155" fmla="*/ 164247 w 593384"/>
                <a:gd name="connsiteY155" fmla="*/ 48192 h 606580"/>
                <a:gd name="connsiteX156" fmla="*/ 49403 w 593384"/>
                <a:gd name="connsiteY156" fmla="*/ 142211 h 606580"/>
                <a:gd name="connsiteX157" fmla="*/ 48487 w 593384"/>
                <a:gd name="connsiteY157" fmla="*/ 142974 h 606580"/>
                <a:gd name="connsiteX158" fmla="*/ 48487 w 593384"/>
                <a:gd name="connsiteY158" fmla="*/ 161580 h 606580"/>
                <a:gd name="connsiteX159" fmla="*/ 49480 w 593384"/>
                <a:gd name="connsiteY159" fmla="*/ 162418 h 606580"/>
                <a:gd name="connsiteX160" fmla="*/ 165851 w 593384"/>
                <a:gd name="connsiteY160" fmla="*/ 256590 h 606580"/>
                <a:gd name="connsiteX161" fmla="*/ 175319 w 593384"/>
                <a:gd name="connsiteY161" fmla="*/ 259946 h 606580"/>
                <a:gd name="connsiteX162" fmla="*/ 190438 w 593384"/>
                <a:gd name="connsiteY162" fmla="*/ 244924 h 606580"/>
                <a:gd name="connsiteX163" fmla="*/ 190438 w 593384"/>
                <a:gd name="connsiteY163" fmla="*/ 206111 h 606580"/>
                <a:gd name="connsiteX164" fmla="*/ 206550 w 593384"/>
                <a:gd name="connsiteY164" fmla="*/ 190098 h 606580"/>
                <a:gd name="connsiteX165" fmla="*/ 456931 w 593384"/>
                <a:gd name="connsiteY165" fmla="*/ 190098 h 606580"/>
                <a:gd name="connsiteX166" fmla="*/ 473042 w 593384"/>
                <a:gd name="connsiteY166" fmla="*/ 206111 h 606580"/>
                <a:gd name="connsiteX167" fmla="*/ 473042 w 593384"/>
                <a:gd name="connsiteY167" fmla="*/ 229978 h 606580"/>
                <a:gd name="connsiteX168" fmla="*/ 479915 w 593384"/>
                <a:gd name="connsiteY168" fmla="*/ 244238 h 606580"/>
                <a:gd name="connsiteX169" fmla="*/ 524279 w 593384"/>
                <a:gd name="connsiteY169" fmla="*/ 279466 h 606580"/>
                <a:gd name="connsiteX170" fmla="*/ 533595 w 593384"/>
                <a:gd name="connsiteY170" fmla="*/ 282745 h 606580"/>
                <a:gd name="connsiteX171" fmla="*/ 548714 w 593384"/>
                <a:gd name="connsiteY171" fmla="*/ 267723 h 606580"/>
                <a:gd name="connsiteX172" fmla="*/ 548714 w 593384"/>
                <a:gd name="connsiteY172" fmla="*/ 129553 h 606580"/>
                <a:gd name="connsiteX173" fmla="*/ 533671 w 593384"/>
                <a:gd name="connsiteY173" fmla="*/ 114532 h 606580"/>
                <a:gd name="connsiteX174" fmla="*/ 206550 w 593384"/>
                <a:gd name="connsiteY174" fmla="*/ 114532 h 606580"/>
                <a:gd name="connsiteX175" fmla="*/ 190438 w 593384"/>
                <a:gd name="connsiteY175" fmla="*/ 98442 h 606580"/>
                <a:gd name="connsiteX176" fmla="*/ 190438 w 593384"/>
                <a:gd name="connsiteY176" fmla="*/ 60621 h 606580"/>
                <a:gd name="connsiteX177" fmla="*/ 174327 w 593384"/>
                <a:gd name="connsiteY177" fmla="*/ 44608 h 606580"/>
                <a:gd name="connsiteX178" fmla="*/ 174289 w 593384"/>
                <a:gd name="connsiteY178" fmla="*/ 44097 h 606580"/>
                <a:gd name="connsiteX179" fmla="*/ 190936 w 593384"/>
                <a:gd name="connsiteY179" fmla="*/ 60641 h 606580"/>
                <a:gd name="connsiteX180" fmla="*/ 190936 w 593384"/>
                <a:gd name="connsiteY180" fmla="*/ 98455 h 606580"/>
                <a:gd name="connsiteX181" fmla="*/ 206513 w 593384"/>
                <a:gd name="connsiteY181" fmla="*/ 114008 h 606580"/>
                <a:gd name="connsiteX182" fmla="*/ 533641 w 593384"/>
                <a:gd name="connsiteY182" fmla="*/ 114008 h 606580"/>
                <a:gd name="connsiteX183" fmla="*/ 549218 w 593384"/>
                <a:gd name="connsiteY183" fmla="*/ 129560 h 606580"/>
                <a:gd name="connsiteX184" fmla="*/ 549218 w 593384"/>
                <a:gd name="connsiteY184" fmla="*/ 267704 h 606580"/>
                <a:gd name="connsiteX185" fmla="*/ 533564 w 593384"/>
                <a:gd name="connsiteY185" fmla="*/ 283257 h 606580"/>
                <a:gd name="connsiteX186" fmla="*/ 523943 w 593384"/>
                <a:gd name="connsiteY186" fmla="*/ 279826 h 606580"/>
                <a:gd name="connsiteX187" fmla="*/ 479578 w 593384"/>
                <a:gd name="connsiteY187" fmla="*/ 244604 h 606580"/>
                <a:gd name="connsiteX188" fmla="*/ 472476 w 593384"/>
                <a:gd name="connsiteY188" fmla="*/ 229966 h 606580"/>
                <a:gd name="connsiteX189" fmla="*/ 472476 w 593384"/>
                <a:gd name="connsiteY189" fmla="*/ 206104 h 606580"/>
                <a:gd name="connsiteX190" fmla="*/ 456899 w 593384"/>
                <a:gd name="connsiteY190" fmla="*/ 190551 h 606580"/>
                <a:gd name="connsiteX191" fmla="*/ 206513 w 593384"/>
                <a:gd name="connsiteY191" fmla="*/ 190551 h 606580"/>
                <a:gd name="connsiteX192" fmla="*/ 190936 w 593384"/>
                <a:gd name="connsiteY192" fmla="*/ 206104 h 606580"/>
                <a:gd name="connsiteX193" fmla="*/ 190936 w 593384"/>
                <a:gd name="connsiteY193" fmla="*/ 244909 h 606580"/>
                <a:gd name="connsiteX194" fmla="*/ 175282 w 593384"/>
                <a:gd name="connsiteY194" fmla="*/ 260462 h 606580"/>
                <a:gd name="connsiteX195" fmla="*/ 165508 w 593384"/>
                <a:gd name="connsiteY195" fmla="*/ 256955 h 606580"/>
                <a:gd name="connsiteX196" fmla="*/ 49058 w 593384"/>
                <a:gd name="connsiteY196" fmla="*/ 162800 h 606580"/>
                <a:gd name="connsiteX197" fmla="*/ 48066 w 593384"/>
                <a:gd name="connsiteY197" fmla="*/ 161885 h 606580"/>
                <a:gd name="connsiteX198" fmla="*/ 48142 w 593384"/>
                <a:gd name="connsiteY198" fmla="*/ 142673 h 606580"/>
                <a:gd name="connsiteX199" fmla="*/ 49058 w 593384"/>
                <a:gd name="connsiteY199" fmla="*/ 141835 h 606580"/>
                <a:gd name="connsiteX200" fmla="*/ 163904 w 593384"/>
                <a:gd name="connsiteY200" fmla="*/ 47833 h 606580"/>
                <a:gd name="connsiteX201" fmla="*/ 174289 w 593384"/>
                <a:gd name="connsiteY201" fmla="*/ 44097 h 606580"/>
                <a:gd name="connsiteX202" fmla="*/ 174327 w 593384"/>
                <a:gd name="connsiteY202" fmla="*/ 43540 h 606580"/>
                <a:gd name="connsiteX203" fmla="*/ 163636 w 593384"/>
                <a:gd name="connsiteY203" fmla="*/ 47429 h 606580"/>
                <a:gd name="connsiteX204" fmla="*/ 48793 w 593384"/>
                <a:gd name="connsiteY204" fmla="*/ 141449 h 606580"/>
                <a:gd name="connsiteX205" fmla="*/ 47800 w 593384"/>
                <a:gd name="connsiteY205" fmla="*/ 142288 h 606580"/>
                <a:gd name="connsiteX206" fmla="*/ 47800 w 593384"/>
                <a:gd name="connsiteY206" fmla="*/ 162266 h 606580"/>
                <a:gd name="connsiteX207" fmla="*/ 48793 w 593384"/>
                <a:gd name="connsiteY207" fmla="*/ 163181 h 606580"/>
                <a:gd name="connsiteX208" fmla="*/ 165240 w 593384"/>
                <a:gd name="connsiteY208" fmla="*/ 257353 h 606580"/>
                <a:gd name="connsiteX209" fmla="*/ 175319 w 593384"/>
                <a:gd name="connsiteY209" fmla="*/ 261013 h 606580"/>
                <a:gd name="connsiteX210" fmla="*/ 191431 w 593384"/>
                <a:gd name="connsiteY210" fmla="*/ 244924 h 606580"/>
                <a:gd name="connsiteX211" fmla="*/ 191431 w 593384"/>
                <a:gd name="connsiteY211" fmla="*/ 206111 h 606580"/>
                <a:gd name="connsiteX212" fmla="*/ 206550 w 593384"/>
                <a:gd name="connsiteY212" fmla="*/ 191089 h 606580"/>
                <a:gd name="connsiteX213" fmla="*/ 456931 w 593384"/>
                <a:gd name="connsiteY213" fmla="*/ 191089 h 606580"/>
                <a:gd name="connsiteX214" fmla="*/ 472050 w 593384"/>
                <a:gd name="connsiteY214" fmla="*/ 206111 h 606580"/>
                <a:gd name="connsiteX215" fmla="*/ 472050 w 593384"/>
                <a:gd name="connsiteY215" fmla="*/ 229978 h 606580"/>
                <a:gd name="connsiteX216" fmla="*/ 479304 w 593384"/>
                <a:gd name="connsiteY216" fmla="*/ 245000 h 606580"/>
                <a:gd name="connsiteX217" fmla="*/ 523668 w 593384"/>
                <a:gd name="connsiteY217" fmla="*/ 280229 h 606580"/>
                <a:gd name="connsiteX218" fmla="*/ 533595 w 593384"/>
                <a:gd name="connsiteY218" fmla="*/ 283813 h 606580"/>
                <a:gd name="connsiteX219" fmla="*/ 549707 w 593384"/>
                <a:gd name="connsiteY219" fmla="*/ 267723 h 606580"/>
                <a:gd name="connsiteX220" fmla="*/ 549707 w 593384"/>
                <a:gd name="connsiteY220" fmla="*/ 129553 h 606580"/>
                <a:gd name="connsiteX221" fmla="*/ 533671 w 593384"/>
                <a:gd name="connsiteY221" fmla="*/ 113464 h 606580"/>
                <a:gd name="connsiteX222" fmla="*/ 206550 w 593384"/>
                <a:gd name="connsiteY222" fmla="*/ 113464 h 606580"/>
                <a:gd name="connsiteX223" fmla="*/ 191431 w 593384"/>
                <a:gd name="connsiteY223" fmla="*/ 98442 h 606580"/>
                <a:gd name="connsiteX224" fmla="*/ 191431 w 593384"/>
                <a:gd name="connsiteY224" fmla="*/ 60621 h 606580"/>
                <a:gd name="connsiteX225" fmla="*/ 174327 w 593384"/>
                <a:gd name="connsiteY225" fmla="*/ 43540 h 606580"/>
                <a:gd name="connsiteX226" fmla="*/ 174327 w 593384"/>
                <a:gd name="connsiteY226" fmla="*/ 991 h 606580"/>
                <a:gd name="connsiteX227" fmla="*/ 215408 w 593384"/>
                <a:gd name="connsiteY227" fmla="*/ 17309 h 606580"/>
                <a:gd name="connsiteX228" fmla="*/ 228999 w 593384"/>
                <a:gd name="connsiteY228" fmla="*/ 36449 h 606580"/>
                <a:gd name="connsiteX229" fmla="*/ 234039 w 593384"/>
                <a:gd name="connsiteY229" fmla="*/ 60621 h 606580"/>
                <a:gd name="connsiteX230" fmla="*/ 234039 w 593384"/>
                <a:gd name="connsiteY230" fmla="*/ 70915 h 606580"/>
                <a:gd name="connsiteX231" fmla="*/ 533671 w 593384"/>
                <a:gd name="connsiteY231" fmla="*/ 70915 h 606580"/>
                <a:gd name="connsiteX232" fmla="*/ 592315 w 593384"/>
                <a:gd name="connsiteY232" fmla="*/ 129553 h 606580"/>
                <a:gd name="connsiteX233" fmla="*/ 592315 w 593384"/>
                <a:gd name="connsiteY233" fmla="*/ 267723 h 606580"/>
                <a:gd name="connsiteX234" fmla="*/ 587352 w 593384"/>
                <a:gd name="connsiteY234" fmla="*/ 291438 h 606580"/>
                <a:gd name="connsiteX235" fmla="*/ 573989 w 593384"/>
                <a:gd name="connsiteY235" fmla="*/ 310272 h 606580"/>
                <a:gd name="connsiteX236" fmla="*/ 533595 w 593384"/>
                <a:gd name="connsiteY236" fmla="*/ 326285 h 606580"/>
                <a:gd name="connsiteX237" fmla="*/ 497095 w 593384"/>
                <a:gd name="connsiteY237" fmla="*/ 313551 h 606580"/>
                <a:gd name="connsiteX238" fmla="*/ 452731 w 593384"/>
                <a:gd name="connsiteY238" fmla="*/ 278323 h 606580"/>
                <a:gd name="connsiteX239" fmla="*/ 435550 w 593384"/>
                <a:gd name="connsiteY239" fmla="*/ 256819 h 606580"/>
                <a:gd name="connsiteX240" fmla="*/ 429594 w 593384"/>
                <a:gd name="connsiteY240" fmla="*/ 234096 h 606580"/>
                <a:gd name="connsiteX241" fmla="*/ 429518 w 593384"/>
                <a:gd name="connsiteY241" fmla="*/ 233638 h 606580"/>
                <a:gd name="connsiteX242" fmla="*/ 234039 w 593384"/>
                <a:gd name="connsiteY242" fmla="*/ 233638 h 606580"/>
                <a:gd name="connsiteX243" fmla="*/ 234039 w 593384"/>
                <a:gd name="connsiteY243" fmla="*/ 244924 h 606580"/>
                <a:gd name="connsiteX244" fmla="*/ 229076 w 593384"/>
                <a:gd name="connsiteY244" fmla="*/ 268638 h 606580"/>
                <a:gd name="connsiteX245" fmla="*/ 215713 w 593384"/>
                <a:gd name="connsiteY245" fmla="*/ 287473 h 606580"/>
                <a:gd name="connsiteX246" fmla="*/ 175319 w 593384"/>
                <a:gd name="connsiteY246" fmla="*/ 303562 h 606580"/>
                <a:gd name="connsiteX247" fmla="*/ 138438 w 593384"/>
                <a:gd name="connsiteY247" fmla="*/ 290447 h 606580"/>
                <a:gd name="connsiteX248" fmla="*/ 21991 w 593384"/>
                <a:gd name="connsiteY248" fmla="*/ 196275 h 606580"/>
                <a:gd name="connsiteX249" fmla="*/ 17562 w 593384"/>
                <a:gd name="connsiteY249" fmla="*/ 192309 h 606580"/>
                <a:gd name="connsiteX250" fmla="*/ 17714 w 593384"/>
                <a:gd name="connsiteY250" fmla="*/ 112168 h 606580"/>
                <a:gd name="connsiteX251" fmla="*/ 21762 w 593384"/>
                <a:gd name="connsiteY251" fmla="*/ 108508 h 606580"/>
                <a:gd name="connsiteX252" fmla="*/ 136605 w 593384"/>
                <a:gd name="connsiteY252" fmla="*/ 14564 h 606580"/>
                <a:gd name="connsiteX253" fmla="*/ 174327 w 593384"/>
                <a:gd name="connsiteY253" fmla="*/ 991 h 606580"/>
                <a:gd name="connsiteX254" fmla="*/ 174289 w 593384"/>
                <a:gd name="connsiteY254" fmla="*/ 565 h 606580"/>
                <a:gd name="connsiteX255" fmla="*/ 136262 w 593384"/>
                <a:gd name="connsiteY255" fmla="*/ 14135 h 606580"/>
                <a:gd name="connsiteX256" fmla="*/ 21416 w 593384"/>
                <a:gd name="connsiteY256" fmla="*/ 108137 h 606580"/>
                <a:gd name="connsiteX257" fmla="*/ 17293 w 593384"/>
                <a:gd name="connsiteY257" fmla="*/ 111797 h 606580"/>
                <a:gd name="connsiteX258" fmla="*/ 17216 w 593384"/>
                <a:gd name="connsiteY258" fmla="*/ 192686 h 606580"/>
                <a:gd name="connsiteX259" fmla="*/ 21645 w 593384"/>
                <a:gd name="connsiteY259" fmla="*/ 196650 h 606580"/>
                <a:gd name="connsiteX260" fmla="*/ 138095 w 593384"/>
                <a:gd name="connsiteY260" fmla="*/ 290805 h 606580"/>
                <a:gd name="connsiteX261" fmla="*/ 175282 w 593384"/>
                <a:gd name="connsiteY261" fmla="*/ 303994 h 606580"/>
                <a:gd name="connsiteX262" fmla="*/ 216058 w 593384"/>
                <a:gd name="connsiteY262" fmla="*/ 287831 h 606580"/>
                <a:gd name="connsiteX263" fmla="*/ 229498 w 593384"/>
                <a:gd name="connsiteY263" fmla="*/ 268848 h 606580"/>
                <a:gd name="connsiteX264" fmla="*/ 234538 w 593384"/>
                <a:gd name="connsiteY264" fmla="*/ 244909 h 606580"/>
                <a:gd name="connsiteX265" fmla="*/ 234538 w 593384"/>
                <a:gd name="connsiteY265" fmla="*/ 234159 h 606580"/>
                <a:gd name="connsiteX266" fmla="*/ 429027 w 593384"/>
                <a:gd name="connsiteY266" fmla="*/ 234159 h 606580"/>
                <a:gd name="connsiteX267" fmla="*/ 435060 w 593384"/>
                <a:gd name="connsiteY267" fmla="*/ 257031 h 606580"/>
                <a:gd name="connsiteX268" fmla="*/ 452393 w 593384"/>
                <a:gd name="connsiteY268" fmla="*/ 278683 h 606580"/>
                <a:gd name="connsiteX269" fmla="*/ 496759 w 593384"/>
                <a:gd name="connsiteY269" fmla="*/ 313905 h 606580"/>
                <a:gd name="connsiteX270" fmla="*/ 533564 w 593384"/>
                <a:gd name="connsiteY270" fmla="*/ 326789 h 606580"/>
                <a:gd name="connsiteX271" fmla="*/ 574341 w 593384"/>
                <a:gd name="connsiteY271" fmla="*/ 310550 h 606580"/>
                <a:gd name="connsiteX272" fmla="*/ 587780 w 593384"/>
                <a:gd name="connsiteY272" fmla="*/ 291567 h 606580"/>
                <a:gd name="connsiteX273" fmla="*/ 592820 w 593384"/>
                <a:gd name="connsiteY273" fmla="*/ 267704 h 606580"/>
                <a:gd name="connsiteX274" fmla="*/ 592820 w 593384"/>
                <a:gd name="connsiteY274" fmla="*/ 129560 h 606580"/>
                <a:gd name="connsiteX275" fmla="*/ 533641 w 593384"/>
                <a:gd name="connsiteY275" fmla="*/ 70476 h 606580"/>
                <a:gd name="connsiteX276" fmla="*/ 234538 w 593384"/>
                <a:gd name="connsiteY276" fmla="*/ 70476 h 606580"/>
                <a:gd name="connsiteX277" fmla="*/ 234538 w 593384"/>
                <a:gd name="connsiteY277" fmla="*/ 60641 h 606580"/>
                <a:gd name="connsiteX278" fmla="*/ 229421 w 593384"/>
                <a:gd name="connsiteY278" fmla="*/ 36321 h 606580"/>
                <a:gd name="connsiteX279" fmla="*/ 215753 w 593384"/>
                <a:gd name="connsiteY279" fmla="*/ 16956 h 606580"/>
                <a:gd name="connsiteX280" fmla="*/ 174289 w 593384"/>
                <a:gd name="connsiteY280" fmla="*/ 565 h 606580"/>
                <a:gd name="connsiteX281" fmla="*/ 174327 w 593384"/>
                <a:gd name="connsiteY281" fmla="*/ 0 h 606580"/>
                <a:gd name="connsiteX282" fmla="*/ 216095 w 593384"/>
                <a:gd name="connsiteY282" fmla="*/ 16623 h 606580"/>
                <a:gd name="connsiteX283" fmla="*/ 229916 w 593384"/>
                <a:gd name="connsiteY283" fmla="*/ 36068 h 606580"/>
                <a:gd name="connsiteX284" fmla="*/ 235108 w 593384"/>
                <a:gd name="connsiteY284" fmla="*/ 60621 h 606580"/>
                <a:gd name="connsiteX285" fmla="*/ 235108 w 593384"/>
                <a:gd name="connsiteY285" fmla="*/ 69924 h 606580"/>
                <a:gd name="connsiteX286" fmla="*/ 533671 w 593384"/>
                <a:gd name="connsiteY286" fmla="*/ 69924 h 606580"/>
                <a:gd name="connsiteX287" fmla="*/ 593384 w 593384"/>
                <a:gd name="connsiteY287" fmla="*/ 129553 h 606580"/>
                <a:gd name="connsiteX288" fmla="*/ 593384 w 593384"/>
                <a:gd name="connsiteY288" fmla="*/ 267723 h 606580"/>
                <a:gd name="connsiteX289" fmla="*/ 588268 w 593384"/>
                <a:gd name="connsiteY289" fmla="*/ 291819 h 606580"/>
                <a:gd name="connsiteX290" fmla="*/ 574752 w 593384"/>
                <a:gd name="connsiteY290" fmla="*/ 310959 h 606580"/>
                <a:gd name="connsiteX291" fmla="*/ 533595 w 593384"/>
                <a:gd name="connsiteY291" fmla="*/ 327353 h 606580"/>
                <a:gd name="connsiteX292" fmla="*/ 496485 w 593384"/>
                <a:gd name="connsiteY292" fmla="*/ 314314 h 606580"/>
                <a:gd name="connsiteX293" fmla="*/ 452120 w 593384"/>
                <a:gd name="connsiteY293" fmla="*/ 279085 h 606580"/>
                <a:gd name="connsiteX294" fmla="*/ 434634 w 593384"/>
                <a:gd name="connsiteY294" fmla="*/ 257277 h 606580"/>
                <a:gd name="connsiteX295" fmla="*/ 428602 w 593384"/>
                <a:gd name="connsiteY295" fmla="*/ 234630 h 606580"/>
                <a:gd name="connsiteX296" fmla="*/ 235108 w 593384"/>
                <a:gd name="connsiteY296" fmla="*/ 234630 h 606580"/>
                <a:gd name="connsiteX297" fmla="*/ 235108 w 593384"/>
                <a:gd name="connsiteY297" fmla="*/ 244924 h 606580"/>
                <a:gd name="connsiteX298" fmla="*/ 229992 w 593384"/>
                <a:gd name="connsiteY298" fmla="*/ 269020 h 606580"/>
                <a:gd name="connsiteX299" fmla="*/ 216400 w 593384"/>
                <a:gd name="connsiteY299" fmla="*/ 288235 h 606580"/>
                <a:gd name="connsiteX300" fmla="*/ 175319 w 593384"/>
                <a:gd name="connsiteY300" fmla="*/ 304553 h 606580"/>
                <a:gd name="connsiteX301" fmla="*/ 137827 w 593384"/>
                <a:gd name="connsiteY301" fmla="*/ 291209 h 606580"/>
                <a:gd name="connsiteX302" fmla="*/ 21380 w 593384"/>
                <a:gd name="connsiteY302" fmla="*/ 197037 h 606580"/>
                <a:gd name="connsiteX303" fmla="*/ 16875 w 593384"/>
                <a:gd name="connsiteY303" fmla="*/ 192996 h 606580"/>
                <a:gd name="connsiteX304" fmla="*/ 17027 w 593384"/>
                <a:gd name="connsiteY304" fmla="*/ 111405 h 606580"/>
                <a:gd name="connsiteX305" fmla="*/ 21151 w 593384"/>
                <a:gd name="connsiteY305" fmla="*/ 107745 h 606580"/>
                <a:gd name="connsiteX306" fmla="*/ 135994 w 593384"/>
                <a:gd name="connsiteY306" fmla="*/ 13725 h 606580"/>
                <a:gd name="connsiteX307" fmla="*/ 174327 w 593384"/>
                <a:gd name="connsiteY307" fmla="*/ 0 h 60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593384" h="606580">
                  <a:moveTo>
                    <a:pt x="59789" y="323835"/>
                  </a:moveTo>
                  <a:cubicBezTo>
                    <a:pt x="52535" y="323835"/>
                    <a:pt x="44670" y="329554"/>
                    <a:pt x="44670" y="338857"/>
                  </a:cubicBezTo>
                  <a:lnTo>
                    <a:pt x="44670" y="477027"/>
                  </a:lnTo>
                  <a:cubicBezTo>
                    <a:pt x="44670" y="485338"/>
                    <a:pt x="51390" y="492048"/>
                    <a:pt x="59713" y="492048"/>
                  </a:cubicBezTo>
                  <a:lnTo>
                    <a:pt x="386834" y="492048"/>
                  </a:lnTo>
                  <a:cubicBezTo>
                    <a:pt x="395692" y="492048"/>
                    <a:pt x="402946" y="499292"/>
                    <a:pt x="402946" y="508138"/>
                  </a:cubicBezTo>
                  <a:lnTo>
                    <a:pt x="402946" y="545959"/>
                  </a:lnTo>
                  <a:cubicBezTo>
                    <a:pt x="402946" y="555872"/>
                    <a:pt x="411269" y="561972"/>
                    <a:pt x="419058" y="561972"/>
                  </a:cubicBezTo>
                  <a:cubicBezTo>
                    <a:pt x="422723" y="561972"/>
                    <a:pt x="426159" y="560752"/>
                    <a:pt x="429137" y="558388"/>
                  </a:cubicBezTo>
                  <a:lnTo>
                    <a:pt x="543981" y="464369"/>
                  </a:lnTo>
                  <a:cubicBezTo>
                    <a:pt x="544286" y="464140"/>
                    <a:pt x="544592" y="463835"/>
                    <a:pt x="544897" y="463606"/>
                  </a:cubicBezTo>
                  <a:cubicBezTo>
                    <a:pt x="550013" y="458497"/>
                    <a:pt x="550013" y="450109"/>
                    <a:pt x="544897" y="445000"/>
                  </a:cubicBezTo>
                  <a:cubicBezTo>
                    <a:pt x="544592" y="444695"/>
                    <a:pt x="544210" y="444390"/>
                    <a:pt x="543904" y="444162"/>
                  </a:cubicBezTo>
                  <a:lnTo>
                    <a:pt x="427533" y="349990"/>
                  </a:lnTo>
                  <a:cubicBezTo>
                    <a:pt x="424784" y="347778"/>
                    <a:pt x="421501" y="346634"/>
                    <a:pt x="418065" y="346634"/>
                  </a:cubicBezTo>
                  <a:cubicBezTo>
                    <a:pt x="410811" y="346634"/>
                    <a:pt x="402946" y="352353"/>
                    <a:pt x="402946" y="361656"/>
                  </a:cubicBezTo>
                  <a:lnTo>
                    <a:pt x="402946" y="400469"/>
                  </a:lnTo>
                  <a:cubicBezTo>
                    <a:pt x="402946" y="409314"/>
                    <a:pt x="395692" y="416482"/>
                    <a:pt x="386834" y="416482"/>
                  </a:cubicBezTo>
                  <a:lnTo>
                    <a:pt x="136453" y="416482"/>
                  </a:lnTo>
                  <a:cubicBezTo>
                    <a:pt x="127519" y="416482"/>
                    <a:pt x="120342" y="409314"/>
                    <a:pt x="120342" y="400469"/>
                  </a:cubicBezTo>
                  <a:lnTo>
                    <a:pt x="120342" y="376602"/>
                  </a:lnTo>
                  <a:cubicBezTo>
                    <a:pt x="120342" y="371035"/>
                    <a:pt x="117822" y="365850"/>
                    <a:pt x="113469" y="362342"/>
                  </a:cubicBezTo>
                  <a:lnTo>
                    <a:pt x="69105" y="327114"/>
                  </a:lnTo>
                  <a:cubicBezTo>
                    <a:pt x="66356" y="324979"/>
                    <a:pt x="63149" y="323835"/>
                    <a:pt x="59789" y="323835"/>
                  </a:cubicBezTo>
                  <a:close/>
                  <a:moveTo>
                    <a:pt x="59757" y="323324"/>
                  </a:moveTo>
                  <a:cubicBezTo>
                    <a:pt x="63040" y="323324"/>
                    <a:pt x="66401" y="324391"/>
                    <a:pt x="69379" y="326755"/>
                  </a:cubicBezTo>
                  <a:lnTo>
                    <a:pt x="113750" y="361977"/>
                  </a:lnTo>
                  <a:cubicBezTo>
                    <a:pt x="118255" y="365484"/>
                    <a:pt x="120852" y="370897"/>
                    <a:pt x="120852" y="376615"/>
                  </a:cubicBezTo>
                  <a:lnTo>
                    <a:pt x="120852" y="400477"/>
                  </a:lnTo>
                  <a:cubicBezTo>
                    <a:pt x="120852" y="409016"/>
                    <a:pt x="127802" y="416030"/>
                    <a:pt x="136431" y="416030"/>
                  </a:cubicBezTo>
                  <a:lnTo>
                    <a:pt x="386846" y="416030"/>
                  </a:lnTo>
                  <a:cubicBezTo>
                    <a:pt x="395476" y="416030"/>
                    <a:pt x="402425" y="409016"/>
                    <a:pt x="402425" y="400477"/>
                  </a:cubicBezTo>
                  <a:lnTo>
                    <a:pt x="402425" y="361672"/>
                  </a:lnTo>
                  <a:cubicBezTo>
                    <a:pt x="402425" y="352447"/>
                    <a:pt x="410062" y="346119"/>
                    <a:pt x="418081" y="346119"/>
                  </a:cubicBezTo>
                  <a:cubicBezTo>
                    <a:pt x="421441" y="346119"/>
                    <a:pt x="424878" y="347187"/>
                    <a:pt x="427856" y="349626"/>
                  </a:cubicBezTo>
                  <a:lnTo>
                    <a:pt x="544319" y="443781"/>
                  </a:lnTo>
                  <a:cubicBezTo>
                    <a:pt x="544625" y="444086"/>
                    <a:pt x="545007" y="444314"/>
                    <a:pt x="545312" y="444696"/>
                  </a:cubicBezTo>
                  <a:cubicBezTo>
                    <a:pt x="550582" y="449956"/>
                    <a:pt x="550582" y="458647"/>
                    <a:pt x="545236" y="463908"/>
                  </a:cubicBezTo>
                  <a:cubicBezTo>
                    <a:pt x="544930" y="464213"/>
                    <a:pt x="544625" y="464518"/>
                    <a:pt x="544319" y="464746"/>
                  </a:cubicBezTo>
                  <a:lnTo>
                    <a:pt x="429460" y="558748"/>
                  </a:lnTo>
                  <a:cubicBezTo>
                    <a:pt x="426252" y="561340"/>
                    <a:pt x="422587" y="562484"/>
                    <a:pt x="419074" y="562484"/>
                  </a:cubicBezTo>
                  <a:cubicBezTo>
                    <a:pt x="410520" y="562484"/>
                    <a:pt x="402425" y="555775"/>
                    <a:pt x="402425" y="545940"/>
                  </a:cubicBezTo>
                  <a:lnTo>
                    <a:pt x="402425" y="508126"/>
                  </a:lnTo>
                  <a:cubicBezTo>
                    <a:pt x="402425" y="499511"/>
                    <a:pt x="395476" y="492573"/>
                    <a:pt x="386846" y="492573"/>
                  </a:cubicBezTo>
                  <a:lnTo>
                    <a:pt x="59680" y="492573"/>
                  </a:lnTo>
                  <a:cubicBezTo>
                    <a:pt x="51127" y="492573"/>
                    <a:pt x="44101" y="485636"/>
                    <a:pt x="44101" y="477021"/>
                  </a:cubicBezTo>
                  <a:lnTo>
                    <a:pt x="44101" y="338877"/>
                  </a:lnTo>
                  <a:cubicBezTo>
                    <a:pt x="44101" y="329652"/>
                    <a:pt x="51738" y="323324"/>
                    <a:pt x="59757" y="323324"/>
                  </a:cubicBezTo>
                  <a:close/>
                  <a:moveTo>
                    <a:pt x="59789" y="322767"/>
                  </a:moveTo>
                  <a:cubicBezTo>
                    <a:pt x="52000" y="322767"/>
                    <a:pt x="43677" y="328944"/>
                    <a:pt x="43677" y="338857"/>
                  </a:cubicBezTo>
                  <a:lnTo>
                    <a:pt x="43677" y="477027"/>
                  </a:lnTo>
                  <a:cubicBezTo>
                    <a:pt x="43677" y="485872"/>
                    <a:pt x="50855" y="493116"/>
                    <a:pt x="59713" y="493116"/>
                  </a:cubicBezTo>
                  <a:lnTo>
                    <a:pt x="386834" y="493116"/>
                  </a:lnTo>
                  <a:cubicBezTo>
                    <a:pt x="395157" y="493116"/>
                    <a:pt x="401953" y="499826"/>
                    <a:pt x="401953" y="508138"/>
                  </a:cubicBezTo>
                  <a:lnTo>
                    <a:pt x="401953" y="545959"/>
                  </a:lnTo>
                  <a:cubicBezTo>
                    <a:pt x="401953" y="556482"/>
                    <a:pt x="410811" y="563040"/>
                    <a:pt x="419058" y="563040"/>
                  </a:cubicBezTo>
                  <a:cubicBezTo>
                    <a:pt x="422952" y="563040"/>
                    <a:pt x="426617" y="561667"/>
                    <a:pt x="429748" y="559151"/>
                  </a:cubicBezTo>
                  <a:lnTo>
                    <a:pt x="544592" y="465131"/>
                  </a:lnTo>
                  <a:cubicBezTo>
                    <a:pt x="544973" y="464902"/>
                    <a:pt x="545279" y="464597"/>
                    <a:pt x="545584" y="464292"/>
                  </a:cubicBezTo>
                  <a:cubicBezTo>
                    <a:pt x="551082" y="458802"/>
                    <a:pt x="551082" y="449804"/>
                    <a:pt x="545584" y="444314"/>
                  </a:cubicBezTo>
                  <a:cubicBezTo>
                    <a:pt x="545279" y="443933"/>
                    <a:pt x="544897" y="443628"/>
                    <a:pt x="544592" y="443399"/>
                  </a:cubicBezTo>
                  <a:lnTo>
                    <a:pt x="428144" y="349227"/>
                  </a:lnTo>
                  <a:cubicBezTo>
                    <a:pt x="425243" y="346863"/>
                    <a:pt x="421730" y="345567"/>
                    <a:pt x="418065" y="345567"/>
                  </a:cubicBezTo>
                  <a:cubicBezTo>
                    <a:pt x="410276" y="345567"/>
                    <a:pt x="401953" y="351743"/>
                    <a:pt x="401953" y="361656"/>
                  </a:cubicBezTo>
                  <a:lnTo>
                    <a:pt x="401953" y="400469"/>
                  </a:lnTo>
                  <a:cubicBezTo>
                    <a:pt x="401953" y="408704"/>
                    <a:pt x="395157" y="415491"/>
                    <a:pt x="386834" y="415491"/>
                  </a:cubicBezTo>
                  <a:lnTo>
                    <a:pt x="136453" y="415491"/>
                  </a:lnTo>
                  <a:cubicBezTo>
                    <a:pt x="128130" y="415491"/>
                    <a:pt x="121334" y="408704"/>
                    <a:pt x="121334" y="400469"/>
                  </a:cubicBezTo>
                  <a:lnTo>
                    <a:pt x="121334" y="376602"/>
                  </a:lnTo>
                  <a:cubicBezTo>
                    <a:pt x="121334" y="370730"/>
                    <a:pt x="118738" y="365240"/>
                    <a:pt x="114080" y="361580"/>
                  </a:cubicBezTo>
                  <a:lnTo>
                    <a:pt x="69716" y="326351"/>
                  </a:lnTo>
                  <a:cubicBezTo>
                    <a:pt x="66814" y="323987"/>
                    <a:pt x="63378" y="322767"/>
                    <a:pt x="59789" y="322767"/>
                  </a:cubicBezTo>
                  <a:close/>
                  <a:moveTo>
                    <a:pt x="59789" y="280218"/>
                  </a:moveTo>
                  <a:cubicBezTo>
                    <a:pt x="72923" y="280218"/>
                    <a:pt x="85904" y="284793"/>
                    <a:pt x="96289" y="293029"/>
                  </a:cubicBezTo>
                  <a:lnTo>
                    <a:pt x="140653" y="328258"/>
                  </a:lnTo>
                  <a:cubicBezTo>
                    <a:pt x="147831" y="334053"/>
                    <a:pt x="153787" y="341449"/>
                    <a:pt x="157834" y="349761"/>
                  </a:cubicBezTo>
                  <a:cubicBezTo>
                    <a:pt x="161194" y="356776"/>
                    <a:pt x="163255" y="364630"/>
                    <a:pt x="163790" y="372484"/>
                  </a:cubicBezTo>
                  <a:lnTo>
                    <a:pt x="163866" y="372942"/>
                  </a:lnTo>
                  <a:lnTo>
                    <a:pt x="359345" y="372942"/>
                  </a:lnTo>
                  <a:lnTo>
                    <a:pt x="359345" y="361656"/>
                  </a:lnTo>
                  <a:cubicBezTo>
                    <a:pt x="359345" y="353421"/>
                    <a:pt x="361025" y="345414"/>
                    <a:pt x="364308" y="337942"/>
                  </a:cubicBezTo>
                  <a:cubicBezTo>
                    <a:pt x="367439" y="330850"/>
                    <a:pt x="371944" y="324445"/>
                    <a:pt x="377671" y="319107"/>
                  </a:cubicBezTo>
                  <a:cubicBezTo>
                    <a:pt x="388667" y="308737"/>
                    <a:pt x="403022" y="303018"/>
                    <a:pt x="418065" y="303018"/>
                  </a:cubicBezTo>
                  <a:cubicBezTo>
                    <a:pt x="431428" y="303018"/>
                    <a:pt x="444485" y="307669"/>
                    <a:pt x="454946" y="316133"/>
                  </a:cubicBezTo>
                  <a:lnTo>
                    <a:pt x="571393" y="410305"/>
                  </a:lnTo>
                  <a:cubicBezTo>
                    <a:pt x="572386" y="411144"/>
                    <a:pt x="573990" y="412517"/>
                    <a:pt x="575822" y="414271"/>
                  </a:cubicBezTo>
                  <a:cubicBezTo>
                    <a:pt x="597890" y="436384"/>
                    <a:pt x="597814" y="472375"/>
                    <a:pt x="575670" y="494412"/>
                  </a:cubicBezTo>
                  <a:cubicBezTo>
                    <a:pt x="574066" y="496014"/>
                    <a:pt x="572539" y="497310"/>
                    <a:pt x="571623" y="498072"/>
                  </a:cubicBezTo>
                  <a:lnTo>
                    <a:pt x="456779" y="592016"/>
                  </a:lnTo>
                  <a:cubicBezTo>
                    <a:pt x="446089" y="600785"/>
                    <a:pt x="432726" y="605589"/>
                    <a:pt x="419058" y="605589"/>
                  </a:cubicBezTo>
                  <a:cubicBezTo>
                    <a:pt x="403709" y="605589"/>
                    <a:pt x="389125" y="599793"/>
                    <a:pt x="377976" y="589271"/>
                  </a:cubicBezTo>
                  <a:cubicBezTo>
                    <a:pt x="372173" y="583780"/>
                    <a:pt x="367592" y="577375"/>
                    <a:pt x="364385" y="570131"/>
                  </a:cubicBezTo>
                  <a:cubicBezTo>
                    <a:pt x="361025" y="562506"/>
                    <a:pt x="359345" y="554423"/>
                    <a:pt x="359345" y="545959"/>
                  </a:cubicBezTo>
                  <a:lnTo>
                    <a:pt x="359345" y="535665"/>
                  </a:lnTo>
                  <a:lnTo>
                    <a:pt x="59713" y="535665"/>
                  </a:lnTo>
                  <a:cubicBezTo>
                    <a:pt x="27336" y="535665"/>
                    <a:pt x="1069" y="509358"/>
                    <a:pt x="1069" y="477027"/>
                  </a:cubicBezTo>
                  <a:lnTo>
                    <a:pt x="1069" y="338857"/>
                  </a:lnTo>
                  <a:cubicBezTo>
                    <a:pt x="1069" y="330621"/>
                    <a:pt x="2749" y="322615"/>
                    <a:pt x="6032" y="315142"/>
                  </a:cubicBezTo>
                  <a:cubicBezTo>
                    <a:pt x="9163" y="308051"/>
                    <a:pt x="13668" y="301722"/>
                    <a:pt x="19395" y="296308"/>
                  </a:cubicBezTo>
                  <a:cubicBezTo>
                    <a:pt x="30314" y="285937"/>
                    <a:pt x="44746" y="280218"/>
                    <a:pt x="59789" y="280218"/>
                  </a:cubicBezTo>
                  <a:close/>
                  <a:moveTo>
                    <a:pt x="59757" y="279792"/>
                  </a:moveTo>
                  <a:cubicBezTo>
                    <a:pt x="44559" y="279792"/>
                    <a:pt x="30049" y="285510"/>
                    <a:pt x="18975" y="295955"/>
                  </a:cubicBezTo>
                  <a:cubicBezTo>
                    <a:pt x="13248" y="301367"/>
                    <a:pt x="8742" y="307771"/>
                    <a:pt x="5534" y="315014"/>
                  </a:cubicBezTo>
                  <a:cubicBezTo>
                    <a:pt x="2174" y="322562"/>
                    <a:pt x="494" y="330567"/>
                    <a:pt x="494" y="338877"/>
                  </a:cubicBezTo>
                  <a:lnTo>
                    <a:pt x="494" y="477021"/>
                  </a:lnTo>
                  <a:cubicBezTo>
                    <a:pt x="494" y="509574"/>
                    <a:pt x="27070" y="536105"/>
                    <a:pt x="59680" y="536105"/>
                  </a:cubicBezTo>
                  <a:lnTo>
                    <a:pt x="358818" y="536105"/>
                  </a:lnTo>
                  <a:lnTo>
                    <a:pt x="358818" y="545940"/>
                  </a:lnTo>
                  <a:cubicBezTo>
                    <a:pt x="358818" y="554403"/>
                    <a:pt x="360575" y="562636"/>
                    <a:pt x="363935" y="570260"/>
                  </a:cubicBezTo>
                  <a:cubicBezTo>
                    <a:pt x="367143" y="577579"/>
                    <a:pt x="371801" y="584059"/>
                    <a:pt x="377605" y="589625"/>
                  </a:cubicBezTo>
                  <a:cubicBezTo>
                    <a:pt x="388908" y="600222"/>
                    <a:pt x="403571" y="606016"/>
                    <a:pt x="419074" y="606016"/>
                  </a:cubicBezTo>
                  <a:cubicBezTo>
                    <a:pt x="432820" y="606016"/>
                    <a:pt x="446338" y="601213"/>
                    <a:pt x="457106" y="592446"/>
                  </a:cubicBezTo>
                  <a:lnTo>
                    <a:pt x="571965" y="498444"/>
                  </a:lnTo>
                  <a:cubicBezTo>
                    <a:pt x="572958" y="497681"/>
                    <a:pt x="574409" y="496385"/>
                    <a:pt x="576089" y="494784"/>
                  </a:cubicBezTo>
                  <a:cubicBezTo>
                    <a:pt x="598389" y="472523"/>
                    <a:pt x="598465" y="436233"/>
                    <a:pt x="576165" y="413895"/>
                  </a:cubicBezTo>
                  <a:cubicBezTo>
                    <a:pt x="574409" y="412142"/>
                    <a:pt x="572805" y="410770"/>
                    <a:pt x="571736" y="409931"/>
                  </a:cubicBezTo>
                  <a:lnTo>
                    <a:pt x="455273" y="315777"/>
                  </a:lnTo>
                  <a:cubicBezTo>
                    <a:pt x="444734" y="307238"/>
                    <a:pt x="431522" y="302587"/>
                    <a:pt x="418081" y="302587"/>
                  </a:cubicBezTo>
                  <a:cubicBezTo>
                    <a:pt x="402883" y="302587"/>
                    <a:pt x="388373" y="308305"/>
                    <a:pt x="377300" y="318750"/>
                  </a:cubicBezTo>
                  <a:cubicBezTo>
                    <a:pt x="371572" y="324163"/>
                    <a:pt x="367066" y="330567"/>
                    <a:pt x="363859" y="337733"/>
                  </a:cubicBezTo>
                  <a:cubicBezTo>
                    <a:pt x="360499" y="345281"/>
                    <a:pt x="358818" y="353362"/>
                    <a:pt x="358818" y="361672"/>
                  </a:cubicBezTo>
                  <a:lnTo>
                    <a:pt x="358818" y="372422"/>
                  </a:lnTo>
                  <a:lnTo>
                    <a:pt x="164306" y="372422"/>
                  </a:lnTo>
                  <a:cubicBezTo>
                    <a:pt x="163771" y="364569"/>
                    <a:pt x="161709" y="356717"/>
                    <a:pt x="158273" y="349550"/>
                  </a:cubicBezTo>
                  <a:cubicBezTo>
                    <a:pt x="154225" y="341164"/>
                    <a:pt x="148192" y="333693"/>
                    <a:pt x="140937" y="327898"/>
                  </a:cubicBezTo>
                  <a:lnTo>
                    <a:pt x="96566" y="292676"/>
                  </a:lnTo>
                  <a:cubicBezTo>
                    <a:pt x="86104" y="284366"/>
                    <a:pt x="73045" y="279792"/>
                    <a:pt x="59757" y="279792"/>
                  </a:cubicBezTo>
                  <a:close/>
                  <a:moveTo>
                    <a:pt x="59789" y="279227"/>
                  </a:moveTo>
                  <a:cubicBezTo>
                    <a:pt x="73152" y="279227"/>
                    <a:pt x="86362" y="283878"/>
                    <a:pt x="96899" y="292266"/>
                  </a:cubicBezTo>
                  <a:lnTo>
                    <a:pt x="141264" y="327495"/>
                  </a:lnTo>
                  <a:cubicBezTo>
                    <a:pt x="148594" y="333290"/>
                    <a:pt x="154627" y="340839"/>
                    <a:pt x="158750" y="349303"/>
                  </a:cubicBezTo>
                  <a:cubicBezTo>
                    <a:pt x="162110" y="356319"/>
                    <a:pt x="164172" y="364096"/>
                    <a:pt x="164782" y="371950"/>
                  </a:cubicBezTo>
                  <a:lnTo>
                    <a:pt x="358276" y="371950"/>
                  </a:lnTo>
                  <a:lnTo>
                    <a:pt x="358276" y="361656"/>
                  </a:lnTo>
                  <a:cubicBezTo>
                    <a:pt x="358276" y="353268"/>
                    <a:pt x="360032" y="345186"/>
                    <a:pt x="363392" y="337560"/>
                  </a:cubicBezTo>
                  <a:cubicBezTo>
                    <a:pt x="366599" y="330316"/>
                    <a:pt x="371180" y="323835"/>
                    <a:pt x="376984" y="318345"/>
                  </a:cubicBezTo>
                  <a:cubicBezTo>
                    <a:pt x="388132" y="307822"/>
                    <a:pt x="402717" y="302027"/>
                    <a:pt x="418065" y="302027"/>
                  </a:cubicBezTo>
                  <a:cubicBezTo>
                    <a:pt x="431657" y="302027"/>
                    <a:pt x="444943" y="306754"/>
                    <a:pt x="455557" y="315371"/>
                  </a:cubicBezTo>
                  <a:lnTo>
                    <a:pt x="572004" y="409543"/>
                  </a:lnTo>
                  <a:cubicBezTo>
                    <a:pt x="573073" y="410382"/>
                    <a:pt x="574677" y="411754"/>
                    <a:pt x="576510" y="413584"/>
                  </a:cubicBezTo>
                  <a:cubicBezTo>
                    <a:pt x="598959" y="436079"/>
                    <a:pt x="598959" y="472680"/>
                    <a:pt x="576357" y="495099"/>
                  </a:cubicBezTo>
                  <a:cubicBezTo>
                    <a:pt x="574753" y="496776"/>
                    <a:pt x="573226" y="498072"/>
                    <a:pt x="572233" y="498835"/>
                  </a:cubicBezTo>
                  <a:lnTo>
                    <a:pt x="457390" y="592855"/>
                  </a:lnTo>
                  <a:cubicBezTo>
                    <a:pt x="446547" y="601700"/>
                    <a:pt x="432955" y="606580"/>
                    <a:pt x="419058" y="606580"/>
                  </a:cubicBezTo>
                  <a:cubicBezTo>
                    <a:pt x="403480" y="606580"/>
                    <a:pt x="388590" y="600709"/>
                    <a:pt x="377289" y="589957"/>
                  </a:cubicBezTo>
                  <a:cubicBezTo>
                    <a:pt x="371333" y="584467"/>
                    <a:pt x="366752" y="577909"/>
                    <a:pt x="363468" y="570512"/>
                  </a:cubicBezTo>
                  <a:cubicBezTo>
                    <a:pt x="360032" y="562811"/>
                    <a:pt x="358276" y="554499"/>
                    <a:pt x="358276" y="545959"/>
                  </a:cubicBezTo>
                  <a:lnTo>
                    <a:pt x="358276" y="536656"/>
                  </a:lnTo>
                  <a:lnTo>
                    <a:pt x="59713" y="536656"/>
                  </a:lnTo>
                  <a:cubicBezTo>
                    <a:pt x="26802" y="536656"/>
                    <a:pt x="0" y="509892"/>
                    <a:pt x="0" y="477027"/>
                  </a:cubicBezTo>
                  <a:lnTo>
                    <a:pt x="0" y="338857"/>
                  </a:lnTo>
                  <a:cubicBezTo>
                    <a:pt x="0" y="330469"/>
                    <a:pt x="1756" y="322386"/>
                    <a:pt x="5116" y="314761"/>
                  </a:cubicBezTo>
                  <a:cubicBezTo>
                    <a:pt x="8323" y="307517"/>
                    <a:pt x="12905" y="301035"/>
                    <a:pt x="18632" y="295621"/>
                  </a:cubicBezTo>
                  <a:cubicBezTo>
                    <a:pt x="29856" y="285022"/>
                    <a:pt x="44441" y="279227"/>
                    <a:pt x="59789" y="279227"/>
                  </a:cubicBezTo>
                  <a:close/>
                  <a:moveTo>
                    <a:pt x="174327" y="44608"/>
                  </a:moveTo>
                  <a:cubicBezTo>
                    <a:pt x="170661" y="44608"/>
                    <a:pt x="167225" y="45828"/>
                    <a:pt x="164247" y="48192"/>
                  </a:cubicBezTo>
                  <a:lnTo>
                    <a:pt x="49403" y="142211"/>
                  </a:lnTo>
                  <a:cubicBezTo>
                    <a:pt x="49098" y="142440"/>
                    <a:pt x="48793" y="142745"/>
                    <a:pt x="48487" y="142974"/>
                  </a:cubicBezTo>
                  <a:cubicBezTo>
                    <a:pt x="43371" y="148083"/>
                    <a:pt x="43371" y="156394"/>
                    <a:pt x="48487" y="161580"/>
                  </a:cubicBezTo>
                  <a:cubicBezTo>
                    <a:pt x="48793" y="161885"/>
                    <a:pt x="49098" y="162113"/>
                    <a:pt x="49480" y="162418"/>
                  </a:cubicBezTo>
                  <a:lnTo>
                    <a:pt x="165851" y="256590"/>
                  </a:lnTo>
                  <a:cubicBezTo>
                    <a:pt x="168600" y="258802"/>
                    <a:pt x="171883" y="259946"/>
                    <a:pt x="175319" y="259946"/>
                  </a:cubicBezTo>
                  <a:cubicBezTo>
                    <a:pt x="182573" y="259946"/>
                    <a:pt x="190438" y="254227"/>
                    <a:pt x="190438" y="244924"/>
                  </a:cubicBezTo>
                  <a:lnTo>
                    <a:pt x="190438" y="206111"/>
                  </a:lnTo>
                  <a:cubicBezTo>
                    <a:pt x="190438" y="197266"/>
                    <a:pt x="197616" y="190098"/>
                    <a:pt x="206550" y="190098"/>
                  </a:cubicBezTo>
                  <a:lnTo>
                    <a:pt x="456931" y="190098"/>
                  </a:lnTo>
                  <a:cubicBezTo>
                    <a:pt x="465788" y="190098"/>
                    <a:pt x="473042" y="197266"/>
                    <a:pt x="473042" y="206111"/>
                  </a:cubicBezTo>
                  <a:lnTo>
                    <a:pt x="473042" y="229978"/>
                  </a:lnTo>
                  <a:cubicBezTo>
                    <a:pt x="473042" y="235545"/>
                    <a:pt x="475562" y="240730"/>
                    <a:pt x="479915" y="244238"/>
                  </a:cubicBezTo>
                  <a:lnTo>
                    <a:pt x="524279" y="279466"/>
                  </a:lnTo>
                  <a:cubicBezTo>
                    <a:pt x="526952" y="281601"/>
                    <a:pt x="530235" y="282745"/>
                    <a:pt x="533595" y="282745"/>
                  </a:cubicBezTo>
                  <a:cubicBezTo>
                    <a:pt x="540849" y="282745"/>
                    <a:pt x="548714" y="277026"/>
                    <a:pt x="548714" y="267723"/>
                  </a:cubicBezTo>
                  <a:lnTo>
                    <a:pt x="548714" y="129553"/>
                  </a:lnTo>
                  <a:cubicBezTo>
                    <a:pt x="548714" y="121242"/>
                    <a:pt x="541995" y="114532"/>
                    <a:pt x="533671" y="114532"/>
                  </a:cubicBezTo>
                  <a:lnTo>
                    <a:pt x="206550" y="114532"/>
                  </a:lnTo>
                  <a:cubicBezTo>
                    <a:pt x="197616" y="114532"/>
                    <a:pt x="190438" y="107288"/>
                    <a:pt x="190438" y="98442"/>
                  </a:cubicBezTo>
                  <a:lnTo>
                    <a:pt x="190438" y="60621"/>
                  </a:lnTo>
                  <a:cubicBezTo>
                    <a:pt x="190438" y="50708"/>
                    <a:pt x="182115" y="44608"/>
                    <a:pt x="174327" y="44608"/>
                  </a:cubicBezTo>
                  <a:close/>
                  <a:moveTo>
                    <a:pt x="174289" y="44097"/>
                  </a:moveTo>
                  <a:cubicBezTo>
                    <a:pt x="182842" y="44097"/>
                    <a:pt x="190936" y="50806"/>
                    <a:pt x="190936" y="60641"/>
                  </a:cubicBezTo>
                  <a:lnTo>
                    <a:pt x="190936" y="98455"/>
                  </a:lnTo>
                  <a:cubicBezTo>
                    <a:pt x="190936" y="107070"/>
                    <a:pt x="197885" y="114008"/>
                    <a:pt x="206513" y="114008"/>
                  </a:cubicBezTo>
                  <a:lnTo>
                    <a:pt x="533641" y="114008"/>
                  </a:lnTo>
                  <a:cubicBezTo>
                    <a:pt x="542193" y="114008"/>
                    <a:pt x="549218" y="120945"/>
                    <a:pt x="549218" y="129560"/>
                  </a:cubicBezTo>
                  <a:lnTo>
                    <a:pt x="549218" y="267704"/>
                  </a:lnTo>
                  <a:cubicBezTo>
                    <a:pt x="549218" y="276929"/>
                    <a:pt x="541582" y="283257"/>
                    <a:pt x="533564" y="283257"/>
                  </a:cubicBezTo>
                  <a:cubicBezTo>
                    <a:pt x="530281" y="283257"/>
                    <a:pt x="526845" y="282190"/>
                    <a:pt x="523943" y="279826"/>
                  </a:cubicBezTo>
                  <a:lnTo>
                    <a:pt x="479578" y="244604"/>
                  </a:lnTo>
                  <a:cubicBezTo>
                    <a:pt x="475072" y="241021"/>
                    <a:pt x="472476" y="235684"/>
                    <a:pt x="472476" y="229966"/>
                  </a:cubicBezTo>
                  <a:lnTo>
                    <a:pt x="472476" y="206104"/>
                  </a:lnTo>
                  <a:cubicBezTo>
                    <a:pt x="472476" y="197565"/>
                    <a:pt x="465527" y="190551"/>
                    <a:pt x="456899" y="190551"/>
                  </a:cubicBezTo>
                  <a:lnTo>
                    <a:pt x="206513" y="190551"/>
                  </a:lnTo>
                  <a:cubicBezTo>
                    <a:pt x="197885" y="190551"/>
                    <a:pt x="190936" y="197565"/>
                    <a:pt x="190936" y="206104"/>
                  </a:cubicBezTo>
                  <a:lnTo>
                    <a:pt x="190936" y="244909"/>
                  </a:lnTo>
                  <a:cubicBezTo>
                    <a:pt x="190936" y="254134"/>
                    <a:pt x="183300" y="260462"/>
                    <a:pt x="175282" y="260462"/>
                  </a:cubicBezTo>
                  <a:cubicBezTo>
                    <a:pt x="171922" y="260462"/>
                    <a:pt x="168486" y="259394"/>
                    <a:pt x="165508" y="256955"/>
                  </a:cubicBezTo>
                  <a:lnTo>
                    <a:pt x="49058" y="162800"/>
                  </a:lnTo>
                  <a:cubicBezTo>
                    <a:pt x="48753" y="162495"/>
                    <a:pt x="48371" y="162190"/>
                    <a:pt x="48066" y="161885"/>
                  </a:cubicBezTo>
                  <a:cubicBezTo>
                    <a:pt x="42797" y="156625"/>
                    <a:pt x="42797" y="147934"/>
                    <a:pt x="48142" y="142673"/>
                  </a:cubicBezTo>
                  <a:cubicBezTo>
                    <a:pt x="48448" y="142368"/>
                    <a:pt x="48753" y="142063"/>
                    <a:pt x="49058" y="141835"/>
                  </a:cubicBezTo>
                  <a:lnTo>
                    <a:pt x="163904" y="47833"/>
                  </a:lnTo>
                  <a:cubicBezTo>
                    <a:pt x="167111" y="45241"/>
                    <a:pt x="170777" y="44097"/>
                    <a:pt x="174289" y="44097"/>
                  </a:cubicBezTo>
                  <a:close/>
                  <a:moveTo>
                    <a:pt x="174327" y="43540"/>
                  </a:moveTo>
                  <a:cubicBezTo>
                    <a:pt x="170432" y="43540"/>
                    <a:pt x="166767" y="44913"/>
                    <a:pt x="163636" y="47429"/>
                  </a:cubicBezTo>
                  <a:lnTo>
                    <a:pt x="48793" y="141449"/>
                  </a:lnTo>
                  <a:cubicBezTo>
                    <a:pt x="48411" y="141678"/>
                    <a:pt x="48105" y="141983"/>
                    <a:pt x="47800" y="142288"/>
                  </a:cubicBezTo>
                  <a:cubicBezTo>
                    <a:pt x="42302" y="147778"/>
                    <a:pt x="42226" y="156776"/>
                    <a:pt x="47800" y="162266"/>
                  </a:cubicBezTo>
                  <a:cubicBezTo>
                    <a:pt x="48105" y="162647"/>
                    <a:pt x="48487" y="162876"/>
                    <a:pt x="48793" y="163181"/>
                  </a:cubicBezTo>
                  <a:lnTo>
                    <a:pt x="165240" y="257353"/>
                  </a:lnTo>
                  <a:cubicBezTo>
                    <a:pt x="168141" y="259717"/>
                    <a:pt x="171654" y="261013"/>
                    <a:pt x="175319" y="261013"/>
                  </a:cubicBezTo>
                  <a:cubicBezTo>
                    <a:pt x="183031" y="261013"/>
                    <a:pt x="191431" y="254837"/>
                    <a:pt x="191431" y="244924"/>
                  </a:cubicBezTo>
                  <a:lnTo>
                    <a:pt x="191431" y="206111"/>
                  </a:lnTo>
                  <a:cubicBezTo>
                    <a:pt x="191431" y="197876"/>
                    <a:pt x="198227" y="191089"/>
                    <a:pt x="206550" y="191089"/>
                  </a:cubicBezTo>
                  <a:lnTo>
                    <a:pt x="456931" y="191089"/>
                  </a:lnTo>
                  <a:cubicBezTo>
                    <a:pt x="465254" y="191089"/>
                    <a:pt x="472050" y="197876"/>
                    <a:pt x="472050" y="206111"/>
                  </a:cubicBezTo>
                  <a:lnTo>
                    <a:pt x="472050" y="229978"/>
                  </a:lnTo>
                  <a:cubicBezTo>
                    <a:pt x="472050" y="235850"/>
                    <a:pt x="474646" y="241340"/>
                    <a:pt x="479304" y="245000"/>
                  </a:cubicBezTo>
                  <a:lnTo>
                    <a:pt x="523668" y="280229"/>
                  </a:lnTo>
                  <a:cubicBezTo>
                    <a:pt x="526570" y="282593"/>
                    <a:pt x="530006" y="283813"/>
                    <a:pt x="533595" y="283813"/>
                  </a:cubicBezTo>
                  <a:cubicBezTo>
                    <a:pt x="541384" y="283813"/>
                    <a:pt x="549707" y="277636"/>
                    <a:pt x="549707" y="267723"/>
                  </a:cubicBezTo>
                  <a:lnTo>
                    <a:pt x="549707" y="129553"/>
                  </a:lnTo>
                  <a:cubicBezTo>
                    <a:pt x="549707" y="120708"/>
                    <a:pt x="542529" y="113464"/>
                    <a:pt x="533671" y="113464"/>
                  </a:cubicBezTo>
                  <a:lnTo>
                    <a:pt x="206550" y="113464"/>
                  </a:lnTo>
                  <a:cubicBezTo>
                    <a:pt x="198227" y="113464"/>
                    <a:pt x="191431" y="106754"/>
                    <a:pt x="191431" y="98442"/>
                  </a:cubicBezTo>
                  <a:lnTo>
                    <a:pt x="191431" y="60621"/>
                  </a:lnTo>
                  <a:cubicBezTo>
                    <a:pt x="191431" y="50098"/>
                    <a:pt x="182573" y="43540"/>
                    <a:pt x="174327" y="43540"/>
                  </a:cubicBezTo>
                  <a:close/>
                  <a:moveTo>
                    <a:pt x="174327" y="991"/>
                  </a:moveTo>
                  <a:cubicBezTo>
                    <a:pt x="189675" y="991"/>
                    <a:pt x="204259" y="6786"/>
                    <a:pt x="215408" y="17309"/>
                  </a:cubicBezTo>
                  <a:cubicBezTo>
                    <a:pt x="221211" y="22800"/>
                    <a:pt x="225792" y="29205"/>
                    <a:pt x="228999" y="36449"/>
                  </a:cubicBezTo>
                  <a:cubicBezTo>
                    <a:pt x="232359" y="44074"/>
                    <a:pt x="234039" y="52157"/>
                    <a:pt x="234039" y="60621"/>
                  </a:cubicBezTo>
                  <a:lnTo>
                    <a:pt x="234039" y="70915"/>
                  </a:lnTo>
                  <a:lnTo>
                    <a:pt x="533671" y="70915"/>
                  </a:lnTo>
                  <a:cubicBezTo>
                    <a:pt x="565971" y="70915"/>
                    <a:pt x="592315" y="97222"/>
                    <a:pt x="592315" y="129553"/>
                  </a:cubicBezTo>
                  <a:lnTo>
                    <a:pt x="592315" y="267723"/>
                  </a:lnTo>
                  <a:cubicBezTo>
                    <a:pt x="592315" y="275959"/>
                    <a:pt x="590635" y="283965"/>
                    <a:pt x="587352" y="291438"/>
                  </a:cubicBezTo>
                  <a:cubicBezTo>
                    <a:pt x="584221" y="298529"/>
                    <a:pt x="579716" y="304858"/>
                    <a:pt x="573989" y="310272"/>
                  </a:cubicBezTo>
                  <a:cubicBezTo>
                    <a:pt x="562993" y="320643"/>
                    <a:pt x="548638" y="326285"/>
                    <a:pt x="533595" y="326285"/>
                  </a:cubicBezTo>
                  <a:cubicBezTo>
                    <a:pt x="520461" y="326285"/>
                    <a:pt x="507480" y="321787"/>
                    <a:pt x="497095" y="313551"/>
                  </a:cubicBezTo>
                  <a:lnTo>
                    <a:pt x="452731" y="278323"/>
                  </a:lnTo>
                  <a:cubicBezTo>
                    <a:pt x="445477" y="272527"/>
                    <a:pt x="439597" y="265131"/>
                    <a:pt x="435550" y="256819"/>
                  </a:cubicBezTo>
                  <a:cubicBezTo>
                    <a:pt x="432190" y="249804"/>
                    <a:pt x="430129" y="241950"/>
                    <a:pt x="429594" y="234096"/>
                  </a:cubicBezTo>
                  <a:lnTo>
                    <a:pt x="429518" y="233638"/>
                  </a:lnTo>
                  <a:lnTo>
                    <a:pt x="234039" y="233638"/>
                  </a:lnTo>
                  <a:lnTo>
                    <a:pt x="234039" y="244924"/>
                  </a:lnTo>
                  <a:cubicBezTo>
                    <a:pt x="234039" y="253159"/>
                    <a:pt x="232359" y="261166"/>
                    <a:pt x="229076" y="268638"/>
                  </a:cubicBezTo>
                  <a:cubicBezTo>
                    <a:pt x="225945" y="275730"/>
                    <a:pt x="221440" y="282059"/>
                    <a:pt x="215713" y="287473"/>
                  </a:cubicBezTo>
                  <a:cubicBezTo>
                    <a:pt x="204717" y="297843"/>
                    <a:pt x="190362" y="303562"/>
                    <a:pt x="175319" y="303562"/>
                  </a:cubicBezTo>
                  <a:cubicBezTo>
                    <a:pt x="161956" y="303562"/>
                    <a:pt x="148899" y="298911"/>
                    <a:pt x="138438" y="290447"/>
                  </a:cubicBezTo>
                  <a:lnTo>
                    <a:pt x="21991" y="196275"/>
                  </a:lnTo>
                  <a:cubicBezTo>
                    <a:pt x="20922" y="195436"/>
                    <a:pt x="19394" y="194063"/>
                    <a:pt x="17562" y="192309"/>
                  </a:cubicBezTo>
                  <a:cubicBezTo>
                    <a:pt x="-4506" y="170196"/>
                    <a:pt x="-4430" y="134205"/>
                    <a:pt x="17714" y="112168"/>
                  </a:cubicBezTo>
                  <a:cubicBezTo>
                    <a:pt x="19394" y="110490"/>
                    <a:pt x="20845" y="109270"/>
                    <a:pt x="21762" y="108508"/>
                  </a:cubicBezTo>
                  <a:lnTo>
                    <a:pt x="136605" y="14564"/>
                  </a:lnTo>
                  <a:cubicBezTo>
                    <a:pt x="147296" y="5795"/>
                    <a:pt x="160658" y="991"/>
                    <a:pt x="174327" y="991"/>
                  </a:cubicBezTo>
                  <a:close/>
                  <a:moveTo>
                    <a:pt x="174289" y="565"/>
                  </a:moveTo>
                  <a:cubicBezTo>
                    <a:pt x="160544" y="565"/>
                    <a:pt x="147029" y="5368"/>
                    <a:pt x="136262" y="14135"/>
                  </a:cubicBezTo>
                  <a:lnTo>
                    <a:pt x="21416" y="108137"/>
                  </a:lnTo>
                  <a:cubicBezTo>
                    <a:pt x="20423" y="108900"/>
                    <a:pt x="18973" y="110120"/>
                    <a:pt x="17293" y="111797"/>
                  </a:cubicBezTo>
                  <a:cubicBezTo>
                    <a:pt x="-5005" y="134058"/>
                    <a:pt x="-5081" y="170348"/>
                    <a:pt x="17216" y="192686"/>
                  </a:cubicBezTo>
                  <a:cubicBezTo>
                    <a:pt x="18973" y="194439"/>
                    <a:pt x="20576" y="195811"/>
                    <a:pt x="21645" y="196650"/>
                  </a:cubicBezTo>
                  <a:lnTo>
                    <a:pt x="138095" y="290805"/>
                  </a:lnTo>
                  <a:cubicBezTo>
                    <a:pt x="148632" y="299343"/>
                    <a:pt x="161843" y="303994"/>
                    <a:pt x="175282" y="303994"/>
                  </a:cubicBezTo>
                  <a:cubicBezTo>
                    <a:pt x="190478" y="303994"/>
                    <a:pt x="204986" y="298276"/>
                    <a:pt x="216058" y="287831"/>
                  </a:cubicBezTo>
                  <a:cubicBezTo>
                    <a:pt x="221785" y="282418"/>
                    <a:pt x="226291" y="276014"/>
                    <a:pt x="229498" y="268848"/>
                  </a:cubicBezTo>
                  <a:cubicBezTo>
                    <a:pt x="232858" y="261300"/>
                    <a:pt x="234538" y="253219"/>
                    <a:pt x="234538" y="244909"/>
                  </a:cubicBezTo>
                  <a:lnTo>
                    <a:pt x="234538" y="234159"/>
                  </a:lnTo>
                  <a:lnTo>
                    <a:pt x="429027" y="234159"/>
                  </a:lnTo>
                  <a:cubicBezTo>
                    <a:pt x="429562" y="242012"/>
                    <a:pt x="431623" y="249864"/>
                    <a:pt x="435060" y="257031"/>
                  </a:cubicBezTo>
                  <a:cubicBezTo>
                    <a:pt x="439107" y="265417"/>
                    <a:pt x="445139" y="272888"/>
                    <a:pt x="452393" y="278683"/>
                  </a:cubicBezTo>
                  <a:lnTo>
                    <a:pt x="496759" y="313905"/>
                  </a:lnTo>
                  <a:cubicBezTo>
                    <a:pt x="507220" y="322215"/>
                    <a:pt x="520278" y="326789"/>
                    <a:pt x="533564" y="326789"/>
                  </a:cubicBezTo>
                  <a:cubicBezTo>
                    <a:pt x="548760" y="326789"/>
                    <a:pt x="563269" y="321071"/>
                    <a:pt x="574341" y="310550"/>
                  </a:cubicBezTo>
                  <a:cubicBezTo>
                    <a:pt x="580068" y="305137"/>
                    <a:pt x="584573" y="298810"/>
                    <a:pt x="587780" y="291567"/>
                  </a:cubicBezTo>
                  <a:cubicBezTo>
                    <a:pt x="591140" y="284019"/>
                    <a:pt x="592820" y="276014"/>
                    <a:pt x="592820" y="267704"/>
                  </a:cubicBezTo>
                  <a:lnTo>
                    <a:pt x="592820" y="129560"/>
                  </a:lnTo>
                  <a:cubicBezTo>
                    <a:pt x="592820" y="97007"/>
                    <a:pt x="566247" y="70476"/>
                    <a:pt x="533641" y="70476"/>
                  </a:cubicBezTo>
                  <a:lnTo>
                    <a:pt x="234538" y="70476"/>
                  </a:lnTo>
                  <a:lnTo>
                    <a:pt x="234538" y="60641"/>
                  </a:lnTo>
                  <a:cubicBezTo>
                    <a:pt x="234538" y="52102"/>
                    <a:pt x="232781" y="43945"/>
                    <a:pt x="229421" y="36321"/>
                  </a:cubicBezTo>
                  <a:cubicBezTo>
                    <a:pt x="226138" y="29002"/>
                    <a:pt x="221556" y="22522"/>
                    <a:pt x="215753" y="16956"/>
                  </a:cubicBezTo>
                  <a:cubicBezTo>
                    <a:pt x="204452" y="6359"/>
                    <a:pt x="189790" y="565"/>
                    <a:pt x="174289" y="565"/>
                  </a:cubicBezTo>
                  <a:close/>
                  <a:moveTo>
                    <a:pt x="174327" y="0"/>
                  </a:moveTo>
                  <a:cubicBezTo>
                    <a:pt x="189904" y="0"/>
                    <a:pt x="204794" y="5871"/>
                    <a:pt x="216095" y="16623"/>
                  </a:cubicBezTo>
                  <a:cubicBezTo>
                    <a:pt x="221974" y="22113"/>
                    <a:pt x="226632" y="28671"/>
                    <a:pt x="229916" y="36068"/>
                  </a:cubicBezTo>
                  <a:cubicBezTo>
                    <a:pt x="233352" y="43769"/>
                    <a:pt x="235108" y="52081"/>
                    <a:pt x="235108" y="60621"/>
                  </a:cubicBezTo>
                  <a:lnTo>
                    <a:pt x="235108" y="69924"/>
                  </a:lnTo>
                  <a:lnTo>
                    <a:pt x="533671" y="69924"/>
                  </a:lnTo>
                  <a:cubicBezTo>
                    <a:pt x="566582" y="69924"/>
                    <a:pt x="593384" y="96688"/>
                    <a:pt x="593384" y="129553"/>
                  </a:cubicBezTo>
                  <a:lnTo>
                    <a:pt x="593384" y="267723"/>
                  </a:lnTo>
                  <a:cubicBezTo>
                    <a:pt x="593384" y="276111"/>
                    <a:pt x="591628" y="284194"/>
                    <a:pt x="588268" y="291819"/>
                  </a:cubicBezTo>
                  <a:cubicBezTo>
                    <a:pt x="585061" y="299063"/>
                    <a:pt x="580479" y="305545"/>
                    <a:pt x="574752" y="310959"/>
                  </a:cubicBezTo>
                  <a:cubicBezTo>
                    <a:pt x="563528" y="321558"/>
                    <a:pt x="548943" y="327353"/>
                    <a:pt x="533595" y="327353"/>
                  </a:cubicBezTo>
                  <a:cubicBezTo>
                    <a:pt x="520232" y="327353"/>
                    <a:pt x="507022" y="322702"/>
                    <a:pt x="496485" y="314314"/>
                  </a:cubicBezTo>
                  <a:lnTo>
                    <a:pt x="452120" y="279085"/>
                  </a:lnTo>
                  <a:cubicBezTo>
                    <a:pt x="444790" y="273290"/>
                    <a:pt x="438757" y="265665"/>
                    <a:pt x="434634" y="257277"/>
                  </a:cubicBezTo>
                  <a:cubicBezTo>
                    <a:pt x="431274" y="250261"/>
                    <a:pt x="429136" y="242407"/>
                    <a:pt x="428602" y="234630"/>
                  </a:cubicBezTo>
                  <a:lnTo>
                    <a:pt x="235108" y="234630"/>
                  </a:lnTo>
                  <a:lnTo>
                    <a:pt x="235108" y="244924"/>
                  </a:lnTo>
                  <a:cubicBezTo>
                    <a:pt x="235108" y="253312"/>
                    <a:pt x="233352" y="261394"/>
                    <a:pt x="229992" y="269020"/>
                  </a:cubicBezTo>
                  <a:cubicBezTo>
                    <a:pt x="226785" y="276264"/>
                    <a:pt x="222204" y="282745"/>
                    <a:pt x="216400" y="288235"/>
                  </a:cubicBezTo>
                  <a:cubicBezTo>
                    <a:pt x="205252" y="298758"/>
                    <a:pt x="190667" y="304553"/>
                    <a:pt x="175319" y="304553"/>
                  </a:cubicBezTo>
                  <a:cubicBezTo>
                    <a:pt x="161727" y="304553"/>
                    <a:pt x="148441" y="299826"/>
                    <a:pt x="137827" y="291209"/>
                  </a:cubicBezTo>
                  <a:lnTo>
                    <a:pt x="21380" y="197037"/>
                  </a:lnTo>
                  <a:cubicBezTo>
                    <a:pt x="20311" y="196198"/>
                    <a:pt x="18707" y="194826"/>
                    <a:pt x="16875" y="192996"/>
                  </a:cubicBezTo>
                  <a:cubicBezTo>
                    <a:pt x="-5575" y="170501"/>
                    <a:pt x="-5575" y="133900"/>
                    <a:pt x="17027" y="111405"/>
                  </a:cubicBezTo>
                  <a:cubicBezTo>
                    <a:pt x="18707" y="109804"/>
                    <a:pt x="20158" y="108508"/>
                    <a:pt x="21151" y="107745"/>
                  </a:cubicBezTo>
                  <a:lnTo>
                    <a:pt x="135994" y="13725"/>
                  </a:lnTo>
                  <a:cubicBezTo>
                    <a:pt x="146837" y="4880"/>
                    <a:pt x="160429" y="0"/>
                    <a:pt x="174327" y="0"/>
                  </a:cubicBezTo>
                  <a:close/>
                </a:path>
              </a:pathLst>
            </a:cu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cs typeface="+mn-ea"/>
                <a:sym typeface="+mn-lt"/>
              </a:endParaRPr>
            </a:p>
          </p:txBody>
        </p:sp>
        <p:sp>
          <p:nvSpPr>
            <p:cNvPr id="23" name="îŝḷîḓé-Oval 18"/>
            <p:cNvSpPr/>
            <p:nvPr/>
          </p:nvSpPr>
          <p:spPr>
            <a:xfrm>
              <a:off x="4869985" y="4241735"/>
              <a:ext cx="225240" cy="231664"/>
            </a:xfrm>
            <a:custGeom>
              <a:avLst/>
              <a:gdLst>
                <a:gd name="T0" fmla="*/ 6023 w 6383"/>
                <a:gd name="T1" fmla="*/ 2985 h 6575"/>
                <a:gd name="T2" fmla="*/ 5921 w 6383"/>
                <a:gd name="T3" fmla="*/ 1957 h 6575"/>
                <a:gd name="T4" fmla="*/ 5304 w 6383"/>
                <a:gd name="T5" fmla="*/ 1379 h 6575"/>
                <a:gd name="T6" fmla="*/ 4619 w 6383"/>
                <a:gd name="T7" fmla="*/ 608 h 6575"/>
                <a:gd name="T8" fmla="*/ 3777 w 6383"/>
                <a:gd name="T9" fmla="*/ 501 h 6575"/>
                <a:gd name="T10" fmla="*/ 2768 w 6383"/>
                <a:gd name="T11" fmla="*/ 280 h 6575"/>
                <a:gd name="T12" fmla="*/ 2028 w 6383"/>
                <a:gd name="T13" fmla="*/ 688 h 6575"/>
                <a:gd name="T14" fmla="*/ 1083 w 6383"/>
                <a:gd name="T15" fmla="*/ 1103 h 6575"/>
                <a:gd name="T16" fmla="*/ 723 w 6383"/>
                <a:gd name="T17" fmla="*/ 1868 h 6575"/>
                <a:gd name="T18" fmla="*/ 201 w 6383"/>
                <a:gd name="T19" fmla="*/ 2759 h 6575"/>
                <a:gd name="T20" fmla="*/ 360 w 6383"/>
                <a:gd name="T21" fmla="*/ 3591 h 6575"/>
                <a:gd name="T22" fmla="*/ 461 w 6383"/>
                <a:gd name="T23" fmla="*/ 4619 h 6575"/>
                <a:gd name="T24" fmla="*/ 1079 w 6383"/>
                <a:gd name="T25" fmla="*/ 5197 h 6575"/>
                <a:gd name="T26" fmla="*/ 1764 w 6383"/>
                <a:gd name="T27" fmla="*/ 5968 h 6575"/>
                <a:gd name="T28" fmla="*/ 2604 w 6383"/>
                <a:gd name="T29" fmla="*/ 6073 h 6575"/>
                <a:gd name="T30" fmla="*/ 3613 w 6383"/>
                <a:gd name="T31" fmla="*/ 6295 h 6575"/>
                <a:gd name="T32" fmla="*/ 4353 w 6383"/>
                <a:gd name="T33" fmla="*/ 5888 h 6575"/>
                <a:gd name="T34" fmla="*/ 5299 w 6383"/>
                <a:gd name="T35" fmla="*/ 5473 h 6575"/>
                <a:gd name="T36" fmla="*/ 5659 w 6383"/>
                <a:gd name="T37" fmla="*/ 4708 h 6575"/>
                <a:gd name="T38" fmla="*/ 6180 w 6383"/>
                <a:gd name="T39" fmla="*/ 3817 h 6575"/>
                <a:gd name="T40" fmla="*/ 3877 w 6383"/>
                <a:gd name="T41" fmla="*/ 4231 h 6575"/>
                <a:gd name="T42" fmla="*/ 3381 w 6383"/>
                <a:gd name="T43" fmla="*/ 4613 h 6575"/>
                <a:gd name="T44" fmla="*/ 3287 w 6383"/>
                <a:gd name="T45" fmla="*/ 4924 h 6575"/>
                <a:gd name="T46" fmla="*/ 2960 w 6383"/>
                <a:gd name="T47" fmla="*/ 4820 h 6575"/>
                <a:gd name="T48" fmla="*/ 2844 w 6383"/>
                <a:gd name="T49" fmla="*/ 4529 h 6575"/>
                <a:gd name="T50" fmla="*/ 2356 w 6383"/>
                <a:gd name="T51" fmla="*/ 4233 h 6575"/>
                <a:gd name="T52" fmla="*/ 2560 w 6383"/>
                <a:gd name="T53" fmla="*/ 3940 h 6575"/>
                <a:gd name="T54" fmla="*/ 3307 w 6383"/>
                <a:gd name="T55" fmla="*/ 4036 h 6575"/>
                <a:gd name="T56" fmla="*/ 3193 w 6383"/>
                <a:gd name="T57" fmla="*/ 3535 h 6575"/>
                <a:gd name="T58" fmla="*/ 2365 w 6383"/>
                <a:gd name="T59" fmla="*/ 2705 h 6575"/>
                <a:gd name="T60" fmla="*/ 2991 w 6383"/>
                <a:gd name="T61" fmla="*/ 1897 h 6575"/>
                <a:gd name="T62" fmla="*/ 3105 w 6383"/>
                <a:gd name="T63" fmla="*/ 1651 h 6575"/>
                <a:gd name="T64" fmla="*/ 3401 w 6383"/>
                <a:gd name="T65" fmla="*/ 1856 h 6575"/>
                <a:gd name="T66" fmla="*/ 3865 w 6383"/>
                <a:gd name="T67" fmla="*/ 2119 h 6575"/>
                <a:gd name="T68" fmla="*/ 3847 w 6383"/>
                <a:gd name="T69" fmla="*/ 2508 h 6575"/>
                <a:gd name="T70" fmla="*/ 3208 w 6383"/>
                <a:gd name="T71" fmla="*/ 2464 h 6575"/>
                <a:gd name="T72" fmla="*/ 3025 w 6383"/>
                <a:gd name="T73" fmla="*/ 2832 h 6575"/>
                <a:gd name="T74" fmla="*/ 3647 w 6383"/>
                <a:gd name="T75" fmla="*/ 3137 h 6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383" h="6575">
                  <a:moveTo>
                    <a:pt x="6023" y="3591"/>
                  </a:moveTo>
                  <a:cubicBezTo>
                    <a:pt x="5895" y="3409"/>
                    <a:pt x="5895" y="3167"/>
                    <a:pt x="6023" y="2985"/>
                  </a:cubicBezTo>
                  <a:lnTo>
                    <a:pt x="6181" y="2759"/>
                  </a:lnTo>
                  <a:cubicBezTo>
                    <a:pt x="6383" y="2472"/>
                    <a:pt x="6253" y="2072"/>
                    <a:pt x="5921" y="1957"/>
                  </a:cubicBezTo>
                  <a:lnTo>
                    <a:pt x="5660" y="1868"/>
                  </a:lnTo>
                  <a:cubicBezTo>
                    <a:pt x="5451" y="1796"/>
                    <a:pt x="5308" y="1600"/>
                    <a:pt x="5304" y="1379"/>
                  </a:cubicBezTo>
                  <a:lnTo>
                    <a:pt x="5300" y="1103"/>
                  </a:lnTo>
                  <a:cubicBezTo>
                    <a:pt x="5295" y="752"/>
                    <a:pt x="4953" y="505"/>
                    <a:pt x="4619" y="608"/>
                  </a:cubicBezTo>
                  <a:lnTo>
                    <a:pt x="4353" y="688"/>
                  </a:lnTo>
                  <a:cubicBezTo>
                    <a:pt x="4141" y="753"/>
                    <a:pt x="3911" y="679"/>
                    <a:pt x="3777" y="501"/>
                  </a:cubicBezTo>
                  <a:lnTo>
                    <a:pt x="3611" y="280"/>
                  </a:lnTo>
                  <a:cubicBezTo>
                    <a:pt x="3400" y="0"/>
                    <a:pt x="2979" y="0"/>
                    <a:pt x="2768" y="280"/>
                  </a:cubicBezTo>
                  <a:lnTo>
                    <a:pt x="2604" y="501"/>
                  </a:lnTo>
                  <a:cubicBezTo>
                    <a:pt x="2471" y="679"/>
                    <a:pt x="2240" y="753"/>
                    <a:pt x="2028" y="688"/>
                  </a:cubicBezTo>
                  <a:lnTo>
                    <a:pt x="1764" y="608"/>
                  </a:lnTo>
                  <a:cubicBezTo>
                    <a:pt x="1429" y="505"/>
                    <a:pt x="1088" y="752"/>
                    <a:pt x="1083" y="1103"/>
                  </a:cubicBezTo>
                  <a:lnTo>
                    <a:pt x="1079" y="1379"/>
                  </a:lnTo>
                  <a:cubicBezTo>
                    <a:pt x="1075" y="1600"/>
                    <a:pt x="933" y="1796"/>
                    <a:pt x="723" y="1868"/>
                  </a:cubicBezTo>
                  <a:lnTo>
                    <a:pt x="461" y="1957"/>
                  </a:lnTo>
                  <a:cubicBezTo>
                    <a:pt x="129" y="2071"/>
                    <a:pt x="0" y="2471"/>
                    <a:pt x="201" y="2759"/>
                  </a:cubicBezTo>
                  <a:lnTo>
                    <a:pt x="360" y="2985"/>
                  </a:lnTo>
                  <a:cubicBezTo>
                    <a:pt x="488" y="3167"/>
                    <a:pt x="488" y="3409"/>
                    <a:pt x="360" y="3591"/>
                  </a:cubicBezTo>
                  <a:lnTo>
                    <a:pt x="201" y="3817"/>
                  </a:lnTo>
                  <a:cubicBezTo>
                    <a:pt x="0" y="4104"/>
                    <a:pt x="129" y="4504"/>
                    <a:pt x="461" y="4619"/>
                  </a:cubicBezTo>
                  <a:lnTo>
                    <a:pt x="723" y="4708"/>
                  </a:lnTo>
                  <a:cubicBezTo>
                    <a:pt x="932" y="4780"/>
                    <a:pt x="1075" y="4976"/>
                    <a:pt x="1079" y="5197"/>
                  </a:cubicBezTo>
                  <a:lnTo>
                    <a:pt x="1083" y="5473"/>
                  </a:lnTo>
                  <a:cubicBezTo>
                    <a:pt x="1088" y="5824"/>
                    <a:pt x="1429" y="6071"/>
                    <a:pt x="1764" y="5968"/>
                  </a:cubicBezTo>
                  <a:lnTo>
                    <a:pt x="2028" y="5887"/>
                  </a:lnTo>
                  <a:cubicBezTo>
                    <a:pt x="2240" y="5821"/>
                    <a:pt x="2471" y="5896"/>
                    <a:pt x="2604" y="6073"/>
                  </a:cubicBezTo>
                  <a:lnTo>
                    <a:pt x="2771" y="6295"/>
                  </a:lnTo>
                  <a:cubicBezTo>
                    <a:pt x="2981" y="6575"/>
                    <a:pt x="3403" y="6575"/>
                    <a:pt x="3613" y="6295"/>
                  </a:cubicBezTo>
                  <a:lnTo>
                    <a:pt x="3777" y="6075"/>
                  </a:lnTo>
                  <a:cubicBezTo>
                    <a:pt x="3911" y="5897"/>
                    <a:pt x="4141" y="5823"/>
                    <a:pt x="4353" y="5888"/>
                  </a:cubicBezTo>
                  <a:lnTo>
                    <a:pt x="4617" y="5968"/>
                  </a:lnTo>
                  <a:cubicBezTo>
                    <a:pt x="4952" y="6071"/>
                    <a:pt x="5293" y="5824"/>
                    <a:pt x="5299" y="5473"/>
                  </a:cubicBezTo>
                  <a:lnTo>
                    <a:pt x="5303" y="5197"/>
                  </a:lnTo>
                  <a:cubicBezTo>
                    <a:pt x="5307" y="4976"/>
                    <a:pt x="5448" y="4780"/>
                    <a:pt x="5659" y="4708"/>
                  </a:cubicBezTo>
                  <a:lnTo>
                    <a:pt x="5920" y="4619"/>
                  </a:lnTo>
                  <a:cubicBezTo>
                    <a:pt x="6252" y="4505"/>
                    <a:pt x="6381" y="4105"/>
                    <a:pt x="6180" y="3817"/>
                  </a:cubicBezTo>
                  <a:lnTo>
                    <a:pt x="6023" y="3591"/>
                  </a:lnTo>
                  <a:close/>
                  <a:moveTo>
                    <a:pt x="3877" y="4231"/>
                  </a:moveTo>
                  <a:cubicBezTo>
                    <a:pt x="3773" y="4357"/>
                    <a:pt x="3637" y="4443"/>
                    <a:pt x="3479" y="4487"/>
                  </a:cubicBezTo>
                  <a:cubicBezTo>
                    <a:pt x="3409" y="4505"/>
                    <a:pt x="3379" y="4541"/>
                    <a:pt x="3381" y="4613"/>
                  </a:cubicBezTo>
                  <a:cubicBezTo>
                    <a:pt x="3384" y="4684"/>
                    <a:pt x="3381" y="4755"/>
                    <a:pt x="3381" y="4825"/>
                  </a:cubicBezTo>
                  <a:cubicBezTo>
                    <a:pt x="3381" y="4888"/>
                    <a:pt x="3349" y="4923"/>
                    <a:pt x="3287" y="4924"/>
                  </a:cubicBezTo>
                  <a:cubicBezTo>
                    <a:pt x="3211" y="4925"/>
                    <a:pt x="3135" y="4925"/>
                    <a:pt x="3059" y="4924"/>
                  </a:cubicBezTo>
                  <a:cubicBezTo>
                    <a:pt x="2992" y="4923"/>
                    <a:pt x="2961" y="4885"/>
                    <a:pt x="2960" y="4820"/>
                  </a:cubicBezTo>
                  <a:cubicBezTo>
                    <a:pt x="2960" y="4768"/>
                    <a:pt x="2959" y="4717"/>
                    <a:pt x="2959" y="4665"/>
                  </a:cubicBezTo>
                  <a:cubicBezTo>
                    <a:pt x="2957" y="4552"/>
                    <a:pt x="2953" y="4547"/>
                    <a:pt x="2844" y="4529"/>
                  </a:cubicBezTo>
                  <a:cubicBezTo>
                    <a:pt x="2704" y="4507"/>
                    <a:pt x="2567" y="4475"/>
                    <a:pt x="2439" y="4413"/>
                  </a:cubicBezTo>
                  <a:cubicBezTo>
                    <a:pt x="2337" y="4364"/>
                    <a:pt x="2328" y="4339"/>
                    <a:pt x="2356" y="4233"/>
                  </a:cubicBezTo>
                  <a:cubicBezTo>
                    <a:pt x="2377" y="4155"/>
                    <a:pt x="2399" y="4076"/>
                    <a:pt x="2424" y="3999"/>
                  </a:cubicBezTo>
                  <a:cubicBezTo>
                    <a:pt x="2452" y="3908"/>
                    <a:pt x="2477" y="3897"/>
                    <a:pt x="2560" y="3940"/>
                  </a:cubicBezTo>
                  <a:cubicBezTo>
                    <a:pt x="2701" y="4013"/>
                    <a:pt x="2852" y="4055"/>
                    <a:pt x="3011" y="4075"/>
                  </a:cubicBezTo>
                  <a:cubicBezTo>
                    <a:pt x="3112" y="4088"/>
                    <a:pt x="3212" y="4077"/>
                    <a:pt x="3307" y="4036"/>
                  </a:cubicBezTo>
                  <a:cubicBezTo>
                    <a:pt x="3483" y="3959"/>
                    <a:pt x="3511" y="3755"/>
                    <a:pt x="3361" y="3633"/>
                  </a:cubicBezTo>
                  <a:cubicBezTo>
                    <a:pt x="3311" y="3592"/>
                    <a:pt x="3253" y="3561"/>
                    <a:pt x="3193" y="3535"/>
                  </a:cubicBezTo>
                  <a:cubicBezTo>
                    <a:pt x="3039" y="3467"/>
                    <a:pt x="2879" y="3415"/>
                    <a:pt x="2733" y="3328"/>
                  </a:cubicBezTo>
                  <a:cubicBezTo>
                    <a:pt x="2497" y="3187"/>
                    <a:pt x="2347" y="2992"/>
                    <a:pt x="2365" y="2705"/>
                  </a:cubicBezTo>
                  <a:cubicBezTo>
                    <a:pt x="2385" y="2380"/>
                    <a:pt x="2569" y="2177"/>
                    <a:pt x="2867" y="2069"/>
                  </a:cubicBezTo>
                  <a:cubicBezTo>
                    <a:pt x="2989" y="2024"/>
                    <a:pt x="2991" y="2027"/>
                    <a:pt x="2991" y="1897"/>
                  </a:cubicBezTo>
                  <a:lnTo>
                    <a:pt x="2991" y="1767"/>
                  </a:lnTo>
                  <a:cubicBezTo>
                    <a:pt x="2993" y="1669"/>
                    <a:pt x="3009" y="1653"/>
                    <a:pt x="3105" y="1651"/>
                  </a:cubicBezTo>
                  <a:cubicBezTo>
                    <a:pt x="3135" y="1649"/>
                    <a:pt x="3165" y="1651"/>
                    <a:pt x="3195" y="1651"/>
                  </a:cubicBezTo>
                  <a:cubicBezTo>
                    <a:pt x="3400" y="1651"/>
                    <a:pt x="3400" y="1651"/>
                    <a:pt x="3401" y="1856"/>
                  </a:cubicBezTo>
                  <a:cubicBezTo>
                    <a:pt x="3401" y="2001"/>
                    <a:pt x="3401" y="2001"/>
                    <a:pt x="3547" y="2024"/>
                  </a:cubicBezTo>
                  <a:cubicBezTo>
                    <a:pt x="3657" y="2041"/>
                    <a:pt x="3764" y="2075"/>
                    <a:pt x="3865" y="2119"/>
                  </a:cubicBezTo>
                  <a:cubicBezTo>
                    <a:pt x="3921" y="2144"/>
                    <a:pt x="3943" y="2183"/>
                    <a:pt x="3925" y="2243"/>
                  </a:cubicBezTo>
                  <a:cubicBezTo>
                    <a:pt x="3900" y="2332"/>
                    <a:pt x="3876" y="2420"/>
                    <a:pt x="3847" y="2508"/>
                  </a:cubicBezTo>
                  <a:cubicBezTo>
                    <a:pt x="3820" y="2591"/>
                    <a:pt x="3793" y="2603"/>
                    <a:pt x="3713" y="2564"/>
                  </a:cubicBezTo>
                  <a:cubicBezTo>
                    <a:pt x="3553" y="2487"/>
                    <a:pt x="3385" y="2455"/>
                    <a:pt x="3208" y="2464"/>
                  </a:cubicBezTo>
                  <a:cubicBezTo>
                    <a:pt x="3161" y="2467"/>
                    <a:pt x="3116" y="2473"/>
                    <a:pt x="3073" y="2492"/>
                  </a:cubicBezTo>
                  <a:cubicBezTo>
                    <a:pt x="2920" y="2559"/>
                    <a:pt x="2896" y="2728"/>
                    <a:pt x="3025" y="2832"/>
                  </a:cubicBezTo>
                  <a:cubicBezTo>
                    <a:pt x="3091" y="2885"/>
                    <a:pt x="3167" y="2923"/>
                    <a:pt x="3245" y="2956"/>
                  </a:cubicBezTo>
                  <a:cubicBezTo>
                    <a:pt x="3381" y="3012"/>
                    <a:pt x="3517" y="3065"/>
                    <a:pt x="3647" y="3137"/>
                  </a:cubicBezTo>
                  <a:cubicBezTo>
                    <a:pt x="4056" y="3365"/>
                    <a:pt x="4167" y="3880"/>
                    <a:pt x="3877" y="4231"/>
                  </a:cubicBezTo>
                  <a:close/>
                </a:path>
              </a:pathLst>
            </a:cu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cs typeface="+mn-ea"/>
                <a:sym typeface="+mn-lt"/>
              </a:endParaRPr>
            </a:p>
          </p:txBody>
        </p:sp>
        <p:sp>
          <p:nvSpPr>
            <p:cNvPr id="24" name="îŝḷîḓé-Oval 19"/>
            <p:cNvSpPr/>
            <p:nvPr/>
          </p:nvSpPr>
          <p:spPr>
            <a:xfrm>
              <a:off x="5663503" y="5046161"/>
              <a:ext cx="231664" cy="213665"/>
            </a:xfrm>
            <a:custGeom>
              <a:avLst/>
              <a:gdLst>
                <a:gd name="connsiteX0" fmla="*/ 176147 w 578111"/>
                <a:gd name="connsiteY0" fmla="*/ 221031 h 533197"/>
                <a:gd name="connsiteX1" fmla="*/ 212154 w 578111"/>
                <a:gd name="connsiteY1" fmla="*/ 256947 h 533197"/>
                <a:gd name="connsiteX2" fmla="*/ 212154 w 578111"/>
                <a:gd name="connsiteY2" fmla="*/ 348118 h 533197"/>
                <a:gd name="connsiteX3" fmla="*/ 176147 w 578111"/>
                <a:gd name="connsiteY3" fmla="*/ 384955 h 533197"/>
                <a:gd name="connsiteX4" fmla="*/ 139217 w 578111"/>
                <a:gd name="connsiteY4" fmla="*/ 348118 h 533197"/>
                <a:gd name="connsiteX5" fmla="*/ 139217 w 578111"/>
                <a:gd name="connsiteY5" fmla="*/ 256947 h 533197"/>
                <a:gd name="connsiteX6" fmla="*/ 176147 w 578111"/>
                <a:gd name="connsiteY6" fmla="*/ 221031 h 533197"/>
                <a:gd name="connsiteX7" fmla="*/ 267503 w 578111"/>
                <a:gd name="connsiteY7" fmla="*/ 184193 h 533197"/>
                <a:gd name="connsiteX8" fmla="*/ 303437 w 578111"/>
                <a:gd name="connsiteY8" fmla="*/ 221030 h 533197"/>
                <a:gd name="connsiteX9" fmla="*/ 303437 w 578111"/>
                <a:gd name="connsiteY9" fmla="*/ 348119 h 533197"/>
                <a:gd name="connsiteX10" fmla="*/ 267503 w 578111"/>
                <a:gd name="connsiteY10" fmla="*/ 384956 h 533197"/>
                <a:gd name="connsiteX11" fmla="*/ 230648 w 578111"/>
                <a:gd name="connsiteY11" fmla="*/ 348119 h 533197"/>
                <a:gd name="connsiteX12" fmla="*/ 230648 w 578111"/>
                <a:gd name="connsiteY12" fmla="*/ 221030 h 533197"/>
                <a:gd name="connsiteX13" fmla="*/ 267503 w 578111"/>
                <a:gd name="connsiteY13" fmla="*/ 184193 h 533197"/>
                <a:gd name="connsiteX14" fmla="*/ 357937 w 578111"/>
                <a:gd name="connsiteY14" fmla="*/ 148390 h 533197"/>
                <a:gd name="connsiteX15" fmla="*/ 394867 w 578111"/>
                <a:gd name="connsiteY15" fmla="*/ 184289 h 533197"/>
                <a:gd name="connsiteX16" fmla="*/ 394867 w 578111"/>
                <a:gd name="connsiteY16" fmla="*/ 348136 h 533197"/>
                <a:gd name="connsiteX17" fmla="*/ 357937 w 578111"/>
                <a:gd name="connsiteY17" fmla="*/ 384955 h 533197"/>
                <a:gd name="connsiteX18" fmla="*/ 321930 w 578111"/>
                <a:gd name="connsiteY18" fmla="*/ 348136 h 533197"/>
                <a:gd name="connsiteX19" fmla="*/ 321930 w 578111"/>
                <a:gd name="connsiteY19" fmla="*/ 184289 h 533197"/>
                <a:gd name="connsiteX20" fmla="*/ 357937 w 578111"/>
                <a:gd name="connsiteY20" fmla="*/ 148390 h 533197"/>
                <a:gd name="connsiteX21" fmla="*/ 267469 w 578111"/>
                <a:gd name="connsiteY21" fmla="*/ 0 h 533197"/>
                <a:gd name="connsiteX22" fmla="*/ 529404 w 578111"/>
                <a:gd name="connsiteY22" fmla="*/ 218252 h 533197"/>
                <a:gd name="connsiteX23" fmla="*/ 566296 w 578111"/>
                <a:gd name="connsiteY23" fmla="*/ 218252 h 533197"/>
                <a:gd name="connsiteX24" fmla="*/ 576441 w 578111"/>
                <a:gd name="connsiteY24" fmla="*/ 224698 h 533197"/>
                <a:gd name="connsiteX25" fmla="*/ 575519 w 578111"/>
                <a:gd name="connsiteY25" fmla="*/ 237590 h 533197"/>
                <a:gd name="connsiteX26" fmla="*/ 514647 w 578111"/>
                <a:gd name="connsiteY26" fmla="*/ 310341 h 533197"/>
                <a:gd name="connsiteX27" fmla="*/ 505424 w 578111"/>
                <a:gd name="connsiteY27" fmla="*/ 314945 h 533197"/>
                <a:gd name="connsiteX28" fmla="*/ 496201 w 578111"/>
                <a:gd name="connsiteY28" fmla="*/ 310341 h 533197"/>
                <a:gd name="connsiteX29" fmla="*/ 435328 w 578111"/>
                <a:gd name="connsiteY29" fmla="*/ 237590 h 533197"/>
                <a:gd name="connsiteX30" fmla="*/ 433484 w 578111"/>
                <a:gd name="connsiteY30" fmla="*/ 224698 h 533197"/>
                <a:gd name="connsiteX31" fmla="*/ 444551 w 578111"/>
                <a:gd name="connsiteY31" fmla="*/ 218252 h 533197"/>
                <a:gd name="connsiteX32" fmla="*/ 480521 w 578111"/>
                <a:gd name="connsiteY32" fmla="*/ 218252 h 533197"/>
                <a:gd name="connsiteX33" fmla="*/ 267469 w 578111"/>
                <a:gd name="connsiteY33" fmla="*/ 47886 h 533197"/>
                <a:gd name="connsiteX34" fmla="*/ 48882 w 578111"/>
                <a:gd name="connsiteY34" fmla="*/ 266138 h 533197"/>
                <a:gd name="connsiteX35" fmla="*/ 267469 w 578111"/>
                <a:gd name="connsiteY35" fmla="*/ 484390 h 533197"/>
                <a:gd name="connsiteX36" fmla="*/ 456541 w 578111"/>
                <a:gd name="connsiteY36" fmla="*/ 375724 h 533197"/>
                <a:gd name="connsiteX37" fmla="*/ 489744 w 578111"/>
                <a:gd name="connsiteY37" fmla="*/ 366515 h 533197"/>
                <a:gd name="connsiteX38" fmla="*/ 498967 w 578111"/>
                <a:gd name="connsiteY38" fmla="*/ 399668 h 533197"/>
                <a:gd name="connsiteX39" fmla="*/ 267469 w 578111"/>
                <a:gd name="connsiteY39" fmla="*/ 533197 h 533197"/>
                <a:gd name="connsiteX40" fmla="*/ 0 w 578111"/>
                <a:gd name="connsiteY40" fmla="*/ 266138 h 533197"/>
                <a:gd name="connsiteX41" fmla="*/ 267469 w 578111"/>
                <a:gd name="connsiteY41" fmla="*/ 0 h 53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78111" h="533197">
                  <a:moveTo>
                    <a:pt x="176147" y="221031"/>
                  </a:moveTo>
                  <a:cubicBezTo>
                    <a:pt x="196459" y="221031"/>
                    <a:pt x="212154" y="237608"/>
                    <a:pt x="212154" y="256947"/>
                  </a:cubicBezTo>
                  <a:lnTo>
                    <a:pt x="212154" y="348118"/>
                  </a:lnTo>
                  <a:cubicBezTo>
                    <a:pt x="212154" y="368378"/>
                    <a:pt x="196459" y="384955"/>
                    <a:pt x="176147" y="384955"/>
                  </a:cubicBezTo>
                  <a:cubicBezTo>
                    <a:pt x="155836" y="384955"/>
                    <a:pt x="139217" y="368378"/>
                    <a:pt x="139217" y="348118"/>
                  </a:cubicBezTo>
                  <a:lnTo>
                    <a:pt x="139217" y="256947"/>
                  </a:lnTo>
                  <a:cubicBezTo>
                    <a:pt x="139217" y="237608"/>
                    <a:pt x="155836" y="221031"/>
                    <a:pt x="176147" y="221031"/>
                  </a:cubicBezTo>
                  <a:close/>
                  <a:moveTo>
                    <a:pt x="267503" y="184193"/>
                  </a:moveTo>
                  <a:cubicBezTo>
                    <a:pt x="286852" y="184193"/>
                    <a:pt x="303437" y="200770"/>
                    <a:pt x="303437" y="221030"/>
                  </a:cubicBezTo>
                  <a:lnTo>
                    <a:pt x="303437" y="348119"/>
                  </a:lnTo>
                  <a:cubicBezTo>
                    <a:pt x="303437" y="368379"/>
                    <a:pt x="287774" y="384956"/>
                    <a:pt x="267503" y="384956"/>
                  </a:cubicBezTo>
                  <a:cubicBezTo>
                    <a:pt x="247233" y="384956"/>
                    <a:pt x="230648" y="368379"/>
                    <a:pt x="230648" y="348119"/>
                  </a:cubicBezTo>
                  <a:lnTo>
                    <a:pt x="230648" y="221030"/>
                  </a:lnTo>
                  <a:cubicBezTo>
                    <a:pt x="230648" y="200770"/>
                    <a:pt x="247233" y="184193"/>
                    <a:pt x="267503" y="184193"/>
                  </a:cubicBezTo>
                  <a:close/>
                  <a:moveTo>
                    <a:pt x="357937" y="148390"/>
                  </a:moveTo>
                  <a:cubicBezTo>
                    <a:pt x="378249" y="148390"/>
                    <a:pt x="394867" y="164959"/>
                    <a:pt x="394867" y="184289"/>
                  </a:cubicBezTo>
                  <a:lnTo>
                    <a:pt x="394867" y="348136"/>
                  </a:lnTo>
                  <a:cubicBezTo>
                    <a:pt x="394867" y="368386"/>
                    <a:pt x="378249" y="384955"/>
                    <a:pt x="357937" y="384955"/>
                  </a:cubicBezTo>
                  <a:cubicBezTo>
                    <a:pt x="338549" y="384955"/>
                    <a:pt x="321930" y="368386"/>
                    <a:pt x="321930" y="348136"/>
                  </a:cubicBezTo>
                  <a:lnTo>
                    <a:pt x="321930" y="184289"/>
                  </a:lnTo>
                  <a:cubicBezTo>
                    <a:pt x="321930" y="164959"/>
                    <a:pt x="338549" y="148390"/>
                    <a:pt x="357937" y="148390"/>
                  </a:cubicBezTo>
                  <a:close/>
                  <a:moveTo>
                    <a:pt x="267469" y="0"/>
                  </a:moveTo>
                  <a:cubicBezTo>
                    <a:pt x="397514" y="0"/>
                    <a:pt x="507268" y="93931"/>
                    <a:pt x="529404" y="218252"/>
                  </a:cubicBezTo>
                  <a:lnTo>
                    <a:pt x="566296" y="218252"/>
                  </a:lnTo>
                  <a:cubicBezTo>
                    <a:pt x="570907" y="218252"/>
                    <a:pt x="574597" y="221014"/>
                    <a:pt x="576441" y="224698"/>
                  </a:cubicBezTo>
                  <a:cubicBezTo>
                    <a:pt x="579208" y="229302"/>
                    <a:pt x="578286" y="233907"/>
                    <a:pt x="575519" y="237590"/>
                  </a:cubicBezTo>
                  <a:lnTo>
                    <a:pt x="514647" y="310341"/>
                  </a:lnTo>
                  <a:cubicBezTo>
                    <a:pt x="511880" y="313104"/>
                    <a:pt x="509113" y="314945"/>
                    <a:pt x="505424" y="314945"/>
                  </a:cubicBezTo>
                  <a:cubicBezTo>
                    <a:pt x="501734" y="314945"/>
                    <a:pt x="498045" y="313104"/>
                    <a:pt x="496201" y="310341"/>
                  </a:cubicBezTo>
                  <a:lnTo>
                    <a:pt x="435328" y="237590"/>
                  </a:lnTo>
                  <a:cubicBezTo>
                    <a:pt x="431639" y="233907"/>
                    <a:pt x="431639" y="229302"/>
                    <a:pt x="433484" y="224698"/>
                  </a:cubicBezTo>
                  <a:cubicBezTo>
                    <a:pt x="435328" y="221014"/>
                    <a:pt x="439940" y="218252"/>
                    <a:pt x="444551" y="218252"/>
                  </a:cubicBezTo>
                  <a:lnTo>
                    <a:pt x="480521" y="218252"/>
                  </a:lnTo>
                  <a:cubicBezTo>
                    <a:pt x="458386" y="120637"/>
                    <a:pt x="370767" y="47886"/>
                    <a:pt x="267469" y="47886"/>
                  </a:cubicBezTo>
                  <a:cubicBezTo>
                    <a:pt x="146647" y="47886"/>
                    <a:pt x="48882" y="146422"/>
                    <a:pt x="48882" y="266138"/>
                  </a:cubicBezTo>
                  <a:cubicBezTo>
                    <a:pt x="48882" y="386775"/>
                    <a:pt x="146647" y="484390"/>
                    <a:pt x="267469" y="484390"/>
                  </a:cubicBezTo>
                  <a:cubicBezTo>
                    <a:pt x="344942" y="484390"/>
                    <a:pt x="417805" y="442949"/>
                    <a:pt x="456541" y="375724"/>
                  </a:cubicBezTo>
                  <a:cubicBezTo>
                    <a:pt x="462998" y="363753"/>
                    <a:pt x="477754" y="360069"/>
                    <a:pt x="489744" y="366515"/>
                  </a:cubicBezTo>
                  <a:cubicBezTo>
                    <a:pt x="501734" y="373883"/>
                    <a:pt x="505424" y="388617"/>
                    <a:pt x="498967" y="399668"/>
                  </a:cubicBezTo>
                  <a:cubicBezTo>
                    <a:pt x="451008" y="482548"/>
                    <a:pt x="362466" y="533197"/>
                    <a:pt x="267469" y="533197"/>
                  </a:cubicBezTo>
                  <a:cubicBezTo>
                    <a:pt x="119900" y="533197"/>
                    <a:pt x="0" y="413481"/>
                    <a:pt x="0" y="266138"/>
                  </a:cubicBezTo>
                  <a:cubicBezTo>
                    <a:pt x="0" y="119716"/>
                    <a:pt x="119900" y="0"/>
                    <a:pt x="267469" y="0"/>
                  </a:cubicBezTo>
                  <a:close/>
                </a:path>
              </a:pathLst>
            </a:cu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cs typeface="+mn-ea"/>
                <a:sym typeface="+mn-lt"/>
              </a:endParaRPr>
            </a:p>
          </p:txBody>
        </p:sp>
        <p:sp>
          <p:nvSpPr>
            <p:cNvPr id="25" name="îṥļîḑé-Oval 20"/>
            <p:cNvSpPr/>
            <p:nvPr/>
          </p:nvSpPr>
          <p:spPr>
            <a:xfrm>
              <a:off x="6901592" y="4848392"/>
              <a:ext cx="231664" cy="231359"/>
            </a:xfrm>
            <a:custGeom>
              <a:avLst/>
              <a:gdLst>
                <a:gd name="connsiteX0" fmla="*/ 86413 w 591547"/>
                <a:gd name="connsiteY0" fmla="*/ 515758 h 590770"/>
                <a:gd name="connsiteX1" fmla="*/ 171919 w 591547"/>
                <a:gd name="connsiteY1" fmla="*/ 515758 h 590770"/>
                <a:gd name="connsiteX2" fmla="*/ 171919 w 591547"/>
                <a:gd name="connsiteY2" fmla="*/ 537523 h 590770"/>
                <a:gd name="connsiteX3" fmla="*/ 86413 w 591547"/>
                <a:gd name="connsiteY3" fmla="*/ 537523 h 590770"/>
                <a:gd name="connsiteX4" fmla="*/ 86413 w 591547"/>
                <a:gd name="connsiteY4" fmla="*/ 461733 h 590770"/>
                <a:gd name="connsiteX5" fmla="*/ 171919 w 591547"/>
                <a:gd name="connsiteY5" fmla="*/ 461733 h 590770"/>
                <a:gd name="connsiteX6" fmla="*/ 171919 w 591547"/>
                <a:gd name="connsiteY6" fmla="*/ 483498 h 590770"/>
                <a:gd name="connsiteX7" fmla="*/ 86413 w 591547"/>
                <a:gd name="connsiteY7" fmla="*/ 483498 h 590770"/>
                <a:gd name="connsiteX8" fmla="*/ 86413 w 591547"/>
                <a:gd name="connsiteY8" fmla="*/ 408616 h 590770"/>
                <a:gd name="connsiteX9" fmla="*/ 171919 w 591547"/>
                <a:gd name="connsiteY9" fmla="*/ 408616 h 590770"/>
                <a:gd name="connsiteX10" fmla="*/ 171919 w 591547"/>
                <a:gd name="connsiteY10" fmla="*/ 429474 h 590770"/>
                <a:gd name="connsiteX11" fmla="*/ 86413 w 591547"/>
                <a:gd name="connsiteY11" fmla="*/ 429474 h 590770"/>
                <a:gd name="connsiteX12" fmla="*/ 204177 w 591547"/>
                <a:gd name="connsiteY12" fmla="*/ 357041 h 590770"/>
                <a:gd name="connsiteX13" fmla="*/ 204177 w 591547"/>
                <a:gd name="connsiteY13" fmla="*/ 569815 h 590770"/>
                <a:gd name="connsiteX14" fmla="*/ 333300 w 591547"/>
                <a:gd name="connsiteY14" fmla="*/ 569815 h 590770"/>
                <a:gd name="connsiteX15" fmla="*/ 333300 w 591547"/>
                <a:gd name="connsiteY15" fmla="*/ 382026 h 590770"/>
                <a:gd name="connsiteX16" fmla="*/ 183194 w 591547"/>
                <a:gd name="connsiteY16" fmla="*/ 357041 h 590770"/>
                <a:gd name="connsiteX17" fmla="*/ 75053 w 591547"/>
                <a:gd name="connsiteY17" fmla="*/ 382026 h 590770"/>
                <a:gd name="connsiteX18" fmla="*/ 75053 w 591547"/>
                <a:gd name="connsiteY18" fmla="*/ 569815 h 590770"/>
                <a:gd name="connsiteX19" fmla="*/ 183194 w 591547"/>
                <a:gd name="connsiteY19" fmla="*/ 569815 h 590770"/>
                <a:gd name="connsiteX20" fmla="*/ 247709 w 591547"/>
                <a:gd name="connsiteY20" fmla="*/ 311838 h 590770"/>
                <a:gd name="connsiteX21" fmla="*/ 322851 w 591547"/>
                <a:gd name="connsiteY21" fmla="*/ 311838 h 590770"/>
                <a:gd name="connsiteX22" fmla="*/ 322851 w 591547"/>
                <a:gd name="connsiteY22" fmla="*/ 332826 h 590770"/>
                <a:gd name="connsiteX23" fmla="*/ 247709 w 591547"/>
                <a:gd name="connsiteY23" fmla="*/ 332826 h 590770"/>
                <a:gd name="connsiteX24" fmla="*/ 247709 w 591547"/>
                <a:gd name="connsiteY24" fmla="*/ 257944 h 590770"/>
                <a:gd name="connsiteX25" fmla="*/ 322851 w 591547"/>
                <a:gd name="connsiteY25" fmla="*/ 257944 h 590770"/>
                <a:gd name="connsiteX26" fmla="*/ 322851 w 591547"/>
                <a:gd name="connsiteY26" fmla="*/ 279580 h 590770"/>
                <a:gd name="connsiteX27" fmla="*/ 247709 w 591547"/>
                <a:gd name="connsiteY27" fmla="*/ 279580 h 590770"/>
                <a:gd name="connsiteX28" fmla="*/ 247709 w 591547"/>
                <a:gd name="connsiteY28" fmla="*/ 203919 h 590770"/>
                <a:gd name="connsiteX29" fmla="*/ 322851 w 591547"/>
                <a:gd name="connsiteY29" fmla="*/ 203919 h 590770"/>
                <a:gd name="connsiteX30" fmla="*/ 322851 w 591547"/>
                <a:gd name="connsiteY30" fmla="*/ 225684 h 590770"/>
                <a:gd name="connsiteX31" fmla="*/ 247709 w 591547"/>
                <a:gd name="connsiteY31" fmla="*/ 225684 h 590770"/>
                <a:gd name="connsiteX32" fmla="*/ 247709 w 591547"/>
                <a:gd name="connsiteY32" fmla="*/ 150672 h 590770"/>
                <a:gd name="connsiteX33" fmla="*/ 322851 w 591547"/>
                <a:gd name="connsiteY33" fmla="*/ 150672 h 590770"/>
                <a:gd name="connsiteX34" fmla="*/ 322851 w 591547"/>
                <a:gd name="connsiteY34" fmla="*/ 171660 h 590770"/>
                <a:gd name="connsiteX35" fmla="*/ 247709 w 591547"/>
                <a:gd name="connsiteY35" fmla="*/ 171660 h 590770"/>
                <a:gd name="connsiteX36" fmla="*/ 355090 w 591547"/>
                <a:gd name="connsiteY36" fmla="*/ 102357 h 590770"/>
                <a:gd name="connsiteX37" fmla="*/ 355090 w 591547"/>
                <a:gd name="connsiteY37" fmla="*/ 373160 h 590770"/>
                <a:gd name="connsiteX38" fmla="*/ 355090 w 591547"/>
                <a:gd name="connsiteY38" fmla="*/ 376384 h 590770"/>
                <a:gd name="connsiteX39" fmla="*/ 355090 w 591547"/>
                <a:gd name="connsiteY39" fmla="*/ 569815 h 590770"/>
                <a:gd name="connsiteX40" fmla="*/ 484213 w 591547"/>
                <a:gd name="connsiteY40" fmla="*/ 569815 h 590770"/>
                <a:gd name="connsiteX41" fmla="*/ 484213 w 591547"/>
                <a:gd name="connsiteY41" fmla="*/ 154744 h 590770"/>
                <a:gd name="connsiteX42" fmla="*/ 333300 w 591547"/>
                <a:gd name="connsiteY42" fmla="*/ 99939 h 590770"/>
                <a:gd name="connsiteX43" fmla="*/ 236458 w 591547"/>
                <a:gd name="connsiteY43" fmla="*/ 125730 h 590770"/>
                <a:gd name="connsiteX44" fmla="*/ 236458 w 591547"/>
                <a:gd name="connsiteY44" fmla="*/ 341728 h 590770"/>
                <a:gd name="connsiteX45" fmla="*/ 333300 w 591547"/>
                <a:gd name="connsiteY45" fmla="*/ 360265 h 590770"/>
                <a:gd name="connsiteX46" fmla="*/ 397862 w 591547"/>
                <a:gd name="connsiteY46" fmla="*/ 21761 h 590770"/>
                <a:gd name="connsiteX47" fmla="*/ 387371 w 591547"/>
                <a:gd name="connsiteY47" fmla="*/ 32238 h 590770"/>
                <a:gd name="connsiteX48" fmla="*/ 397862 w 591547"/>
                <a:gd name="connsiteY48" fmla="*/ 42716 h 590770"/>
                <a:gd name="connsiteX49" fmla="*/ 409160 w 591547"/>
                <a:gd name="connsiteY49" fmla="*/ 32238 h 590770"/>
                <a:gd name="connsiteX50" fmla="*/ 397862 w 591547"/>
                <a:gd name="connsiteY50" fmla="*/ 21761 h 590770"/>
                <a:gd name="connsiteX51" fmla="*/ 397862 w 591547"/>
                <a:gd name="connsiteY51" fmla="*/ 0 h 590770"/>
                <a:gd name="connsiteX52" fmla="*/ 430143 w 591547"/>
                <a:gd name="connsiteY52" fmla="*/ 32238 h 590770"/>
                <a:gd name="connsiteX53" fmla="*/ 409160 w 591547"/>
                <a:gd name="connsiteY53" fmla="*/ 62865 h 590770"/>
                <a:gd name="connsiteX54" fmla="*/ 409160 w 591547"/>
                <a:gd name="connsiteY54" fmla="*/ 100745 h 590770"/>
                <a:gd name="connsiteX55" fmla="*/ 498740 w 591547"/>
                <a:gd name="connsiteY55" fmla="*/ 137819 h 590770"/>
                <a:gd name="connsiteX56" fmla="*/ 506003 w 591547"/>
                <a:gd name="connsiteY56" fmla="*/ 147491 h 590770"/>
                <a:gd name="connsiteX57" fmla="*/ 506003 w 591547"/>
                <a:gd name="connsiteY57" fmla="*/ 569815 h 590770"/>
                <a:gd name="connsiteX58" fmla="*/ 591547 w 591547"/>
                <a:gd name="connsiteY58" fmla="*/ 569815 h 590770"/>
                <a:gd name="connsiteX59" fmla="*/ 591547 w 591547"/>
                <a:gd name="connsiteY59" fmla="*/ 590770 h 590770"/>
                <a:gd name="connsiteX60" fmla="*/ 494705 w 591547"/>
                <a:gd name="connsiteY60" fmla="*/ 590770 h 590770"/>
                <a:gd name="connsiteX61" fmla="*/ 344598 w 591547"/>
                <a:gd name="connsiteY61" fmla="*/ 590770 h 590770"/>
                <a:gd name="connsiteX62" fmla="*/ 193685 w 591547"/>
                <a:gd name="connsiteY62" fmla="*/ 590770 h 590770"/>
                <a:gd name="connsiteX63" fmla="*/ 64562 w 591547"/>
                <a:gd name="connsiteY63" fmla="*/ 590770 h 590770"/>
                <a:gd name="connsiteX64" fmla="*/ 0 w 591547"/>
                <a:gd name="connsiteY64" fmla="*/ 590770 h 590770"/>
                <a:gd name="connsiteX65" fmla="*/ 0 w 591547"/>
                <a:gd name="connsiteY65" fmla="*/ 569815 h 590770"/>
                <a:gd name="connsiteX66" fmla="*/ 54070 w 591547"/>
                <a:gd name="connsiteY66" fmla="*/ 569815 h 590770"/>
                <a:gd name="connsiteX67" fmla="*/ 54070 w 591547"/>
                <a:gd name="connsiteY67" fmla="*/ 373160 h 590770"/>
                <a:gd name="connsiteX68" fmla="*/ 62141 w 591547"/>
                <a:gd name="connsiteY68" fmla="*/ 362683 h 590770"/>
                <a:gd name="connsiteX69" fmla="*/ 191264 w 591547"/>
                <a:gd name="connsiteY69" fmla="*/ 333668 h 590770"/>
                <a:gd name="connsiteX70" fmla="*/ 195299 w 591547"/>
                <a:gd name="connsiteY70" fmla="*/ 333668 h 590770"/>
                <a:gd name="connsiteX71" fmla="*/ 196106 w 591547"/>
                <a:gd name="connsiteY71" fmla="*/ 333668 h 590770"/>
                <a:gd name="connsiteX72" fmla="*/ 215475 w 591547"/>
                <a:gd name="connsiteY72" fmla="*/ 336892 h 590770"/>
                <a:gd name="connsiteX73" fmla="*/ 215475 w 591547"/>
                <a:gd name="connsiteY73" fmla="*/ 116864 h 590770"/>
                <a:gd name="connsiteX74" fmla="*/ 223545 w 591547"/>
                <a:gd name="connsiteY74" fmla="*/ 106387 h 590770"/>
                <a:gd name="connsiteX75" fmla="*/ 341370 w 591547"/>
                <a:gd name="connsiteY75" fmla="*/ 75760 h 590770"/>
                <a:gd name="connsiteX76" fmla="*/ 342984 w 591547"/>
                <a:gd name="connsiteY76" fmla="*/ 75760 h 590770"/>
                <a:gd name="connsiteX77" fmla="*/ 345405 w 591547"/>
                <a:gd name="connsiteY77" fmla="*/ 75760 h 590770"/>
                <a:gd name="connsiteX78" fmla="*/ 347020 w 591547"/>
                <a:gd name="connsiteY78" fmla="*/ 75760 h 590770"/>
                <a:gd name="connsiteX79" fmla="*/ 348634 w 591547"/>
                <a:gd name="connsiteY79" fmla="*/ 75760 h 590770"/>
                <a:gd name="connsiteX80" fmla="*/ 387371 w 591547"/>
                <a:gd name="connsiteY80" fmla="*/ 91879 h 590770"/>
                <a:gd name="connsiteX81" fmla="*/ 387371 w 591547"/>
                <a:gd name="connsiteY81" fmla="*/ 62865 h 590770"/>
                <a:gd name="connsiteX82" fmla="*/ 365581 w 591547"/>
                <a:gd name="connsiteY82" fmla="*/ 32238 h 590770"/>
                <a:gd name="connsiteX83" fmla="*/ 397862 w 591547"/>
                <a:gd name="connsiteY83" fmla="*/ 0 h 59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1547" h="590770">
                  <a:moveTo>
                    <a:pt x="86413" y="515758"/>
                  </a:moveTo>
                  <a:lnTo>
                    <a:pt x="171919" y="515758"/>
                  </a:lnTo>
                  <a:lnTo>
                    <a:pt x="171919" y="537523"/>
                  </a:lnTo>
                  <a:lnTo>
                    <a:pt x="86413" y="537523"/>
                  </a:lnTo>
                  <a:close/>
                  <a:moveTo>
                    <a:pt x="86413" y="461733"/>
                  </a:moveTo>
                  <a:lnTo>
                    <a:pt x="171919" y="461733"/>
                  </a:lnTo>
                  <a:lnTo>
                    <a:pt x="171919" y="483498"/>
                  </a:lnTo>
                  <a:lnTo>
                    <a:pt x="86413" y="483498"/>
                  </a:lnTo>
                  <a:close/>
                  <a:moveTo>
                    <a:pt x="86413" y="408616"/>
                  </a:moveTo>
                  <a:lnTo>
                    <a:pt x="171919" y="408616"/>
                  </a:lnTo>
                  <a:lnTo>
                    <a:pt x="171919" y="429474"/>
                  </a:lnTo>
                  <a:lnTo>
                    <a:pt x="86413" y="429474"/>
                  </a:lnTo>
                  <a:close/>
                  <a:moveTo>
                    <a:pt x="204177" y="357041"/>
                  </a:moveTo>
                  <a:lnTo>
                    <a:pt x="204177" y="569815"/>
                  </a:lnTo>
                  <a:lnTo>
                    <a:pt x="333300" y="569815"/>
                  </a:lnTo>
                  <a:lnTo>
                    <a:pt x="333300" y="382026"/>
                  </a:lnTo>
                  <a:close/>
                  <a:moveTo>
                    <a:pt x="183194" y="357041"/>
                  </a:moveTo>
                  <a:lnTo>
                    <a:pt x="75053" y="382026"/>
                  </a:lnTo>
                  <a:lnTo>
                    <a:pt x="75053" y="569815"/>
                  </a:lnTo>
                  <a:lnTo>
                    <a:pt x="183194" y="569815"/>
                  </a:lnTo>
                  <a:close/>
                  <a:moveTo>
                    <a:pt x="247709" y="311838"/>
                  </a:moveTo>
                  <a:lnTo>
                    <a:pt x="322851" y="311838"/>
                  </a:lnTo>
                  <a:lnTo>
                    <a:pt x="322851" y="332826"/>
                  </a:lnTo>
                  <a:lnTo>
                    <a:pt x="247709" y="332826"/>
                  </a:lnTo>
                  <a:close/>
                  <a:moveTo>
                    <a:pt x="247709" y="257944"/>
                  </a:moveTo>
                  <a:lnTo>
                    <a:pt x="322851" y="257944"/>
                  </a:lnTo>
                  <a:lnTo>
                    <a:pt x="322851" y="279580"/>
                  </a:lnTo>
                  <a:lnTo>
                    <a:pt x="247709" y="279580"/>
                  </a:lnTo>
                  <a:close/>
                  <a:moveTo>
                    <a:pt x="247709" y="203919"/>
                  </a:moveTo>
                  <a:lnTo>
                    <a:pt x="322851" y="203919"/>
                  </a:lnTo>
                  <a:lnTo>
                    <a:pt x="322851" y="225684"/>
                  </a:lnTo>
                  <a:lnTo>
                    <a:pt x="247709" y="225684"/>
                  </a:lnTo>
                  <a:close/>
                  <a:moveTo>
                    <a:pt x="247709" y="150672"/>
                  </a:moveTo>
                  <a:lnTo>
                    <a:pt x="322851" y="150672"/>
                  </a:lnTo>
                  <a:lnTo>
                    <a:pt x="322851" y="171660"/>
                  </a:lnTo>
                  <a:lnTo>
                    <a:pt x="247709" y="171660"/>
                  </a:lnTo>
                  <a:close/>
                  <a:moveTo>
                    <a:pt x="355090" y="102357"/>
                  </a:moveTo>
                  <a:lnTo>
                    <a:pt x="355090" y="373160"/>
                  </a:lnTo>
                  <a:lnTo>
                    <a:pt x="355090" y="376384"/>
                  </a:lnTo>
                  <a:lnTo>
                    <a:pt x="355090" y="569815"/>
                  </a:lnTo>
                  <a:lnTo>
                    <a:pt x="484213" y="569815"/>
                  </a:lnTo>
                  <a:lnTo>
                    <a:pt x="484213" y="154744"/>
                  </a:lnTo>
                  <a:close/>
                  <a:moveTo>
                    <a:pt x="333300" y="99939"/>
                  </a:moveTo>
                  <a:lnTo>
                    <a:pt x="236458" y="125730"/>
                  </a:lnTo>
                  <a:lnTo>
                    <a:pt x="236458" y="341728"/>
                  </a:lnTo>
                  <a:lnTo>
                    <a:pt x="333300" y="360265"/>
                  </a:lnTo>
                  <a:close/>
                  <a:moveTo>
                    <a:pt x="397862" y="21761"/>
                  </a:moveTo>
                  <a:cubicBezTo>
                    <a:pt x="392213" y="21761"/>
                    <a:pt x="387371" y="26596"/>
                    <a:pt x="387371" y="32238"/>
                  </a:cubicBezTo>
                  <a:cubicBezTo>
                    <a:pt x="387371" y="37880"/>
                    <a:pt x="392213" y="42716"/>
                    <a:pt x="397862" y="42716"/>
                  </a:cubicBezTo>
                  <a:cubicBezTo>
                    <a:pt x="404318" y="42716"/>
                    <a:pt x="409160" y="37880"/>
                    <a:pt x="409160" y="32238"/>
                  </a:cubicBezTo>
                  <a:cubicBezTo>
                    <a:pt x="409160" y="26596"/>
                    <a:pt x="404318" y="21761"/>
                    <a:pt x="397862" y="21761"/>
                  </a:cubicBezTo>
                  <a:close/>
                  <a:moveTo>
                    <a:pt x="397862" y="0"/>
                  </a:moveTo>
                  <a:cubicBezTo>
                    <a:pt x="415616" y="0"/>
                    <a:pt x="430143" y="14507"/>
                    <a:pt x="430143" y="32238"/>
                  </a:cubicBezTo>
                  <a:cubicBezTo>
                    <a:pt x="430143" y="45940"/>
                    <a:pt x="421266" y="58029"/>
                    <a:pt x="409160" y="62865"/>
                  </a:cubicBezTo>
                  <a:lnTo>
                    <a:pt x="409160" y="100745"/>
                  </a:lnTo>
                  <a:lnTo>
                    <a:pt x="498740" y="137819"/>
                  </a:lnTo>
                  <a:cubicBezTo>
                    <a:pt x="502775" y="139431"/>
                    <a:pt x="506003" y="143461"/>
                    <a:pt x="506003" y="147491"/>
                  </a:cubicBezTo>
                  <a:lnTo>
                    <a:pt x="506003" y="569815"/>
                  </a:lnTo>
                  <a:lnTo>
                    <a:pt x="591547" y="569815"/>
                  </a:lnTo>
                  <a:lnTo>
                    <a:pt x="591547" y="590770"/>
                  </a:lnTo>
                  <a:lnTo>
                    <a:pt x="494705" y="590770"/>
                  </a:lnTo>
                  <a:lnTo>
                    <a:pt x="344598" y="590770"/>
                  </a:lnTo>
                  <a:lnTo>
                    <a:pt x="193685" y="590770"/>
                  </a:lnTo>
                  <a:lnTo>
                    <a:pt x="64562" y="590770"/>
                  </a:lnTo>
                  <a:lnTo>
                    <a:pt x="0" y="590770"/>
                  </a:lnTo>
                  <a:lnTo>
                    <a:pt x="0" y="569815"/>
                  </a:lnTo>
                  <a:lnTo>
                    <a:pt x="54070" y="569815"/>
                  </a:lnTo>
                  <a:lnTo>
                    <a:pt x="54070" y="373160"/>
                  </a:lnTo>
                  <a:cubicBezTo>
                    <a:pt x="54070" y="368324"/>
                    <a:pt x="57298" y="364294"/>
                    <a:pt x="62141" y="362683"/>
                  </a:cubicBezTo>
                  <a:lnTo>
                    <a:pt x="191264" y="333668"/>
                  </a:lnTo>
                  <a:cubicBezTo>
                    <a:pt x="192878" y="332862"/>
                    <a:pt x="194492" y="332862"/>
                    <a:pt x="195299" y="333668"/>
                  </a:cubicBezTo>
                  <a:cubicBezTo>
                    <a:pt x="196106" y="333668"/>
                    <a:pt x="196106" y="333668"/>
                    <a:pt x="196106" y="333668"/>
                  </a:cubicBezTo>
                  <a:lnTo>
                    <a:pt x="215475" y="336892"/>
                  </a:lnTo>
                  <a:lnTo>
                    <a:pt x="215475" y="116864"/>
                  </a:lnTo>
                  <a:cubicBezTo>
                    <a:pt x="215475" y="112028"/>
                    <a:pt x="218703" y="107999"/>
                    <a:pt x="223545" y="106387"/>
                  </a:cubicBezTo>
                  <a:lnTo>
                    <a:pt x="341370" y="75760"/>
                  </a:lnTo>
                  <a:cubicBezTo>
                    <a:pt x="342177" y="75760"/>
                    <a:pt x="342177" y="75760"/>
                    <a:pt x="342984" y="75760"/>
                  </a:cubicBezTo>
                  <a:cubicBezTo>
                    <a:pt x="343791" y="75760"/>
                    <a:pt x="344598" y="74954"/>
                    <a:pt x="345405" y="75760"/>
                  </a:cubicBezTo>
                  <a:cubicBezTo>
                    <a:pt x="346213" y="75760"/>
                    <a:pt x="347020" y="75760"/>
                    <a:pt x="347020" y="75760"/>
                  </a:cubicBezTo>
                  <a:cubicBezTo>
                    <a:pt x="347827" y="75760"/>
                    <a:pt x="347827" y="75760"/>
                    <a:pt x="348634" y="75760"/>
                  </a:cubicBezTo>
                  <a:lnTo>
                    <a:pt x="387371" y="91879"/>
                  </a:lnTo>
                  <a:lnTo>
                    <a:pt x="387371" y="62865"/>
                  </a:lnTo>
                  <a:cubicBezTo>
                    <a:pt x="375265" y="58029"/>
                    <a:pt x="365581" y="45940"/>
                    <a:pt x="365581" y="32238"/>
                  </a:cubicBezTo>
                  <a:cubicBezTo>
                    <a:pt x="365581" y="14507"/>
                    <a:pt x="380107" y="0"/>
                    <a:pt x="397862" y="0"/>
                  </a:cubicBezTo>
                  <a:close/>
                </a:path>
              </a:pathLst>
            </a:cu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cs typeface="+mn-ea"/>
                <a:sym typeface="+mn-lt"/>
              </a:endParaRPr>
            </a:p>
          </p:txBody>
        </p:sp>
      </p:grpSp>
      <p:sp>
        <p:nvSpPr>
          <p:cNvPr id="28" name="矩形 27"/>
          <p:cNvSpPr/>
          <p:nvPr/>
        </p:nvSpPr>
        <p:spPr>
          <a:xfrm>
            <a:off x="713274" y="3587203"/>
            <a:ext cx="3403743" cy="553998"/>
          </a:xfrm>
          <a:prstGeom prst="rect">
            <a:avLst/>
          </a:prstGeom>
        </p:spPr>
        <p:txBody>
          <a:bodyPr wrap="square">
            <a:spAutoFit/>
          </a:bodyPr>
          <a:lstStyle/>
          <a:p>
            <a:pPr indent="457200" algn="r" defTabSz="609402">
              <a:lnSpc>
                <a:spcPct val="150000"/>
              </a:lnSpc>
            </a:pPr>
            <a:r>
              <a:rPr lang="zh-CN" altLang="en-US" sz="2000" b="1" dirty="0">
                <a:solidFill>
                  <a:prstClr val="black">
                    <a:lumMod val="75000"/>
                    <a:lumOff val="25000"/>
                  </a:prstClr>
                </a:solidFill>
                <a:latin typeface="字魂59号-创粗黑" panose="00000500000000000000" pitchFamily="2" charset="-122"/>
                <a:ea typeface="字魂59号-创粗黑" panose="00000500000000000000" pitchFamily="2" charset="-122"/>
              </a:rPr>
              <a:t>（</a:t>
            </a:r>
            <a:r>
              <a:rPr lang="en-US" altLang="zh-CN" sz="2000" b="1" dirty="0">
                <a:solidFill>
                  <a:prstClr val="black">
                    <a:lumMod val="75000"/>
                    <a:lumOff val="25000"/>
                  </a:prstClr>
                </a:solidFill>
                <a:latin typeface="字魂59号-创粗黑" panose="00000500000000000000" pitchFamily="2" charset="-122"/>
                <a:ea typeface="字魂59号-创粗黑" panose="00000500000000000000" pitchFamily="2" charset="-122"/>
              </a:rPr>
              <a:t>1</a:t>
            </a:r>
            <a:r>
              <a:rPr lang="zh-CN" altLang="en-US" sz="2000" b="1" dirty="0">
                <a:solidFill>
                  <a:prstClr val="black">
                    <a:lumMod val="75000"/>
                    <a:lumOff val="25000"/>
                  </a:prstClr>
                </a:solidFill>
                <a:latin typeface="字魂59号-创粗黑" panose="00000500000000000000" pitchFamily="2" charset="-122"/>
                <a:ea typeface="字魂59号-创粗黑" panose="00000500000000000000" pitchFamily="2" charset="-122"/>
              </a:rPr>
              <a:t>）介绍与会人员</a:t>
            </a:r>
            <a:endParaRPr lang="en-US" altLang="zh-CN" sz="2000" b="1" dirty="0">
              <a:solidFill>
                <a:prstClr val="black">
                  <a:lumMod val="75000"/>
                  <a:lumOff val="25000"/>
                </a:prstClr>
              </a:solidFill>
              <a:latin typeface="字魂59号-创粗黑" panose="00000500000000000000" pitchFamily="2" charset="-122"/>
              <a:ea typeface="字魂59号-创粗黑" panose="00000500000000000000" pitchFamily="2" charset="-122"/>
            </a:endParaRPr>
          </a:p>
        </p:txBody>
      </p:sp>
      <p:sp>
        <p:nvSpPr>
          <p:cNvPr id="29" name="矩形 28"/>
          <p:cNvSpPr/>
          <p:nvPr/>
        </p:nvSpPr>
        <p:spPr>
          <a:xfrm>
            <a:off x="1561575" y="4652039"/>
            <a:ext cx="3403743" cy="553998"/>
          </a:xfrm>
          <a:prstGeom prst="rect">
            <a:avLst/>
          </a:prstGeom>
        </p:spPr>
        <p:txBody>
          <a:bodyPr wrap="square">
            <a:spAutoFit/>
          </a:bodyPr>
          <a:lstStyle/>
          <a:p>
            <a:pPr indent="457200" algn="r" defTabSz="609402">
              <a:lnSpc>
                <a:spcPct val="150000"/>
              </a:lnSpc>
            </a:pPr>
            <a:r>
              <a:rPr lang="zh-CN" altLang="en-US" sz="2000" b="1" dirty="0" smtClean="0">
                <a:solidFill>
                  <a:prstClr val="black">
                    <a:lumMod val="75000"/>
                    <a:lumOff val="25000"/>
                  </a:prstClr>
                </a:solidFill>
                <a:latin typeface="字魂59号-创粗黑" panose="00000500000000000000" pitchFamily="2" charset="-122"/>
                <a:ea typeface="字魂59号-创粗黑" panose="00000500000000000000" pitchFamily="2" charset="-122"/>
              </a:rPr>
              <a:t>（</a:t>
            </a:r>
            <a:r>
              <a:rPr lang="en-US" altLang="zh-CN" sz="2000" b="1" dirty="0">
                <a:solidFill>
                  <a:prstClr val="black">
                    <a:lumMod val="75000"/>
                    <a:lumOff val="25000"/>
                  </a:prstClr>
                </a:solidFill>
                <a:latin typeface="字魂59号-创粗黑" panose="00000500000000000000" pitchFamily="2" charset="-122"/>
                <a:ea typeface="字魂59号-创粗黑" panose="00000500000000000000" pitchFamily="2" charset="-122"/>
              </a:rPr>
              <a:t>2</a:t>
            </a:r>
            <a:r>
              <a:rPr lang="zh-CN" altLang="en-US" sz="2000" b="1" dirty="0">
                <a:solidFill>
                  <a:prstClr val="black">
                    <a:lumMod val="75000"/>
                    <a:lumOff val="25000"/>
                  </a:prstClr>
                </a:solidFill>
                <a:latin typeface="字魂59号-创粗黑" panose="00000500000000000000" pitchFamily="2" charset="-122"/>
                <a:ea typeface="字魂59号-创粗黑" panose="00000500000000000000" pitchFamily="2" charset="-122"/>
              </a:rPr>
              <a:t>）回顾项目背景</a:t>
            </a:r>
            <a:endParaRPr lang="en-US" altLang="zh-CN" sz="2000" b="1" dirty="0">
              <a:solidFill>
                <a:prstClr val="black">
                  <a:lumMod val="75000"/>
                  <a:lumOff val="25000"/>
                </a:prstClr>
              </a:solidFill>
              <a:latin typeface="字魂59号-创粗黑" panose="00000500000000000000" pitchFamily="2" charset="-122"/>
              <a:ea typeface="字魂59号-创粗黑" panose="00000500000000000000" pitchFamily="2" charset="-122"/>
            </a:endParaRPr>
          </a:p>
        </p:txBody>
      </p:sp>
      <p:sp>
        <p:nvSpPr>
          <p:cNvPr id="30" name="矩形 29"/>
          <p:cNvSpPr/>
          <p:nvPr/>
        </p:nvSpPr>
        <p:spPr>
          <a:xfrm>
            <a:off x="5657639" y="4464578"/>
            <a:ext cx="3403743" cy="553998"/>
          </a:xfrm>
          <a:prstGeom prst="rect">
            <a:avLst/>
          </a:prstGeom>
        </p:spPr>
        <p:txBody>
          <a:bodyPr wrap="square">
            <a:spAutoFit/>
          </a:bodyPr>
          <a:lstStyle/>
          <a:p>
            <a:pPr indent="457200" algn="r" defTabSz="609402">
              <a:lnSpc>
                <a:spcPct val="150000"/>
              </a:lnSpc>
            </a:pPr>
            <a:r>
              <a:rPr lang="zh-CN" altLang="en-US" sz="2000" b="1" dirty="0">
                <a:solidFill>
                  <a:prstClr val="black">
                    <a:lumMod val="75000"/>
                    <a:lumOff val="25000"/>
                  </a:prstClr>
                </a:solidFill>
                <a:latin typeface="字魂59号-创粗黑" panose="00000500000000000000" pitchFamily="2" charset="-122"/>
                <a:ea typeface="字魂59号-创粗黑" panose="00000500000000000000" pitchFamily="2" charset="-122"/>
              </a:rPr>
              <a:t>（</a:t>
            </a:r>
            <a:r>
              <a:rPr lang="en-US" altLang="zh-CN" sz="2000" b="1" dirty="0">
                <a:solidFill>
                  <a:prstClr val="black">
                    <a:lumMod val="75000"/>
                    <a:lumOff val="25000"/>
                  </a:prstClr>
                </a:solidFill>
                <a:latin typeface="字魂59号-创粗黑" panose="00000500000000000000" pitchFamily="2" charset="-122"/>
                <a:ea typeface="字魂59号-创粗黑" panose="00000500000000000000" pitchFamily="2" charset="-122"/>
              </a:rPr>
              <a:t>3</a:t>
            </a:r>
            <a:r>
              <a:rPr lang="zh-CN" altLang="en-US" sz="2000" b="1" dirty="0">
                <a:solidFill>
                  <a:prstClr val="black">
                    <a:lumMod val="75000"/>
                    <a:lumOff val="25000"/>
                  </a:prstClr>
                </a:solidFill>
                <a:latin typeface="字魂59号-创粗黑" panose="00000500000000000000" pitchFamily="2" charset="-122"/>
                <a:ea typeface="字魂59号-创粗黑" panose="00000500000000000000" pitchFamily="2" charset="-122"/>
              </a:rPr>
              <a:t>）进行风险评估</a:t>
            </a:r>
            <a:endParaRPr lang="en-US" altLang="zh-CN" sz="2000" b="1" dirty="0">
              <a:solidFill>
                <a:prstClr val="black">
                  <a:lumMod val="75000"/>
                  <a:lumOff val="25000"/>
                </a:prstClr>
              </a:solidFill>
              <a:latin typeface="字魂59号-创粗黑" panose="00000500000000000000" pitchFamily="2" charset="-122"/>
              <a:ea typeface="字魂59号-创粗黑" panose="00000500000000000000" pitchFamily="2" charset="-122"/>
            </a:endParaRPr>
          </a:p>
        </p:txBody>
      </p:sp>
      <p:sp>
        <p:nvSpPr>
          <p:cNvPr id="31" name="矩形 30"/>
          <p:cNvSpPr/>
          <p:nvPr/>
        </p:nvSpPr>
        <p:spPr>
          <a:xfrm>
            <a:off x="6417736" y="3220605"/>
            <a:ext cx="3814836" cy="553998"/>
          </a:xfrm>
          <a:prstGeom prst="rect">
            <a:avLst/>
          </a:prstGeom>
        </p:spPr>
        <p:txBody>
          <a:bodyPr wrap="square">
            <a:spAutoFit/>
          </a:bodyPr>
          <a:lstStyle/>
          <a:p>
            <a:pPr indent="457200" algn="r" defTabSz="609402">
              <a:lnSpc>
                <a:spcPct val="150000"/>
              </a:lnSpc>
            </a:pPr>
            <a:r>
              <a:rPr lang="zh-CN" altLang="en-US" sz="2000" b="1" dirty="0">
                <a:solidFill>
                  <a:prstClr val="black">
                    <a:lumMod val="75000"/>
                    <a:lumOff val="25000"/>
                  </a:prstClr>
                </a:solidFill>
                <a:latin typeface="字魂59号-创粗黑" panose="00000500000000000000" pitchFamily="2" charset="-122"/>
                <a:ea typeface="字魂59号-创粗黑" panose="00000500000000000000" pitchFamily="2" charset="-122"/>
              </a:rPr>
              <a:t>（</a:t>
            </a:r>
            <a:r>
              <a:rPr lang="en-US" altLang="zh-CN" sz="2000" b="1" dirty="0">
                <a:solidFill>
                  <a:prstClr val="black">
                    <a:lumMod val="75000"/>
                    <a:lumOff val="25000"/>
                  </a:prstClr>
                </a:solidFill>
                <a:latin typeface="字魂59号-创粗黑" panose="00000500000000000000" pitchFamily="2" charset="-122"/>
                <a:ea typeface="字魂59号-创粗黑" panose="00000500000000000000" pitchFamily="2" charset="-122"/>
              </a:rPr>
              <a:t>4</a:t>
            </a:r>
            <a:r>
              <a:rPr lang="zh-CN" altLang="en-US" sz="2000" b="1" dirty="0">
                <a:solidFill>
                  <a:prstClr val="black">
                    <a:lumMod val="75000"/>
                    <a:lumOff val="25000"/>
                  </a:prstClr>
                </a:solidFill>
                <a:latin typeface="字魂59号-创粗黑" panose="00000500000000000000" pitchFamily="2" charset="-122"/>
                <a:ea typeface="字魂59号-创粗黑" panose="00000500000000000000" pitchFamily="2" charset="-122"/>
              </a:rPr>
              <a:t>）讨论项目范围、成本</a:t>
            </a:r>
            <a:endParaRPr lang="en-US" altLang="zh-CN" sz="2000" b="1" dirty="0">
              <a:solidFill>
                <a:prstClr val="black">
                  <a:lumMod val="75000"/>
                  <a:lumOff val="25000"/>
                </a:prstClr>
              </a:solidFill>
              <a:latin typeface="字魂59号-创粗黑" panose="00000500000000000000" pitchFamily="2" charset="-122"/>
              <a:ea typeface="字魂59号-创粗黑" panose="00000500000000000000" pitchFamily="2" charset="-122"/>
            </a:endParaRPr>
          </a:p>
        </p:txBody>
      </p:sp>
      <p:sp>
        <p:nvSpPr>
          <p:cNvPr id="32" name="矩形 31"/>
          <p:cNvSpPr/>
          <p:nvPr/>
        </p:nvSpPr>
        <p:spPr>
          <a:xfrm>
            <a:off x="5713006" y="1850001"/>
            <a:ext cx="4838187" cy="553998"/>
          </a:xfrm>
          <a:prstGeom prst="rect">
            <a:avLst/>
          </a:prstGeom>
        </p:spPr>
        <p:txBody>
          <a:bodyPr wrap="square">
            <a:spAutoFit/>
          </a:bodyPr>
          <a:lstStyle/>
          <a:p>
            <a:pPr indent="457200" algn="r" defTabSz="609402">
              <a:lnSpc>
                <a:spcPct val="150000"/>
              </a:lnSpc>
            </a:pPr>
            <a:r>
              <a:rPr lang="zh-CN" altLang="en-US" sz="2000" b="1" dirty="0">
                <a:solidFill>
                  <a:prstClr val="black">
                    <a:lumMod val="75000"/>
                    <a:lumOff val="25000"/>
                  </a:prstClr>
                </a:solidFill>
                <a:latin typeface="字魂59号-创粗黑" panose="00000500000000000000" pitchFamily="2" charset="-122"/>
                <a:ea typeface="字魂59号-创粗黑" panose="00000500000000000000" pitchFamily="2" charset="-122"/>
              </a:rPr>
              <a:t>（</a:t>
            </a:r>
            <a:r>
              <a:rPr lang="en-US" altLang="zh-CN" sz="2000" b="1" dirty="0">
                <a:solidFill>
                  <a:prstClr val="black">
                    <a:lumMod val="75000"/>
                    <a:lumOff val="25000"/>
                  </a:prstClr>
                </a:solidFill>
                <a:latin typeface="字魂59号-创粗黑" panose="00000500000000000000" pitchFamily="2" charset="-122"/>
                <a:ea typeface="字魂59号-创粗黑" panose="00000500000000000000" pitchFamily="2" charset="-122"/>
              </a:rPr>
              <a:t>5</a:t>
            </a:r>
            <a:r>
              <a:rPr lang="zh-CN" altLang="en-US" sz="2000" b="1" dirty="0">
                <a:solidFill>
                  <a:prstClr val="black">
                    <a:lumMod val="75000"/>
                    <a:lumOff val="25000"/>
                  </a:prstClr>
                </a:solidFill>
                <a:latin typeface="字魂59号-创粗黑" panose="00000500000000000000" pitchFamily="2" charset="-122"/>
                <a:ea typeface="字魂59号-创粗黑" panose="00000500000000000000" pitchFamily="2" charset="-122"/>
              </a:rPr>
              <a:t>）会议提出的项目活动内容清单</a:t>
            </a:r>
            <a:endParaRPr lang="en-US" altLang="zh-CN" sz="2000" b="1" dirty="0">
              <a:solidFill>
                <a:prstClr val="black">
                  <a:lumMod val="75000"/>
                  <a:lumOff val="25000"/>
                </a:prstClr>
              </a:solidFill>
              <a:latin typeface="字魂59号-创粗黑" panose="00000500000000000000" pitchFamily="2" charset="-122"/>
              <a:ea typeface="字魂59号-创粗黑" panose="00000500000000000000" pitchFamily="2" charset="-122"/>
            </a:endParaRPr>
          </a:p>
        </p:txBody>
      </p:sp>
    </p:spTree>
    <p:extLst>
      <p:ext uri="{BB962C8B-B14F-4D97-AF65-F5344CB8AC3E}">
        <p14:creationId xmlns:p14="http://schemas.microsoft.com/office/powerpoint/2010/main" val="1703035558"/>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 xmlns:a16="http://schemas.microsoft.com/office/drawing/2014/main" id="{27685335-66F2-4988-94B4-7FA61057B306}"/>
              </a:ext>
            </a:extLst>
          </p:cNvPr>
          <p:cNvSpPr/>
          <p:nvPr/>
        </p:nvSpPr>
        <p:spPr>
          <a:xfrm>
            <a:off x="1340311" y="1407653"/>
            <a:ext cx="5259912" cy="4278094"/>
          </a:xfrm>
          <a:prstGeom prst="rect">
            <a:avLst/>
          </a:prstGeom>
        </p:spPr>
        <p:txBody>
          <a:bodyPr wrap="square">
            <a:spAutoFit/>
          </a:bodyPr>
          <a:lstStyle/>
          <a:p>
            <a:pPr marL="342900" indent="-342900">
              <a:lnSpc>
                <a:spcPct val="200000"/>
              </a:lnSpc>
              <a:buFont typeface="Arial" panose="020B0604020202020204" pitchFamily="34" charset="0"/>
              <a:buChar char="•"/>
              <a:defRPr/>
            </a:pPr>
            <a:r>
              <a:rPr lang="zh-CN" altLang="en-US" sz="2400" dirty="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rPr>
              <a:t>总结经验与教训</a:t>
            </a:r>
            <a:endParaRPr lang="en-US" altLang="zh-CN" sz="2400" dirty="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endParaRPr>
          </a:p>
          <a:p>
            <a:pPr marL="342900" lvl="0" indent="-342900">
              <a:lnSpc>
                <a:spcPct val="200000"/>
              </a:lnSpc>
              <a:buFont typeface="Arial" panose="020B0604020202020204" pitchFamily="34" charset="0"/>
              <a:buChar char="•"/>
              <a:defRPr/>
            </a:pPr>
            <a:r>
              <a:rPr lang="zh-CN" altLang="en-US"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rPr>
              <a:t>组织</a:t>
            </a:r>
            <a:r>
              <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rPr>
              <a:t>项目启动会需要考虑到每个项目组成员，保证项目组成员都能够参加项目启动会议，并且提前向项目组成员发送会议议程，以便成员事先了解会议内容，能够在会议上做进一步地讨论。项目启动会议的召开有助于项目组成员明确项目的范围，确定要完成的任务、具体职责以及时间进度的安排，能够节省时间，让项目更快地运行起来。</a:t>
            </a:r>
            <a:endPar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endParaRPr>
          </a:p>
        </p:txBody>
      </p:sp>
      <p:pic>
        <p:nvPicPr>
          <p:cNvPr id="10" name="图片 9" descr="图片包含 游戏机, 乐高, 房间&#10;&#10;描述已自动生成">
            <a:extLst>
              <a:ext uri="{FF2B5EF4-FFF2-40B4-BE49-F238E27FC236}">
                <a16:creationId xmlns="" xmlns:a16="http://schemas.microsoft.com/office/drawing/2014/main" id="{DD052BD3-712B-429F-BF33-ED6F503870AE}"/>
              </a:ext>
            </a:extLst>
          </p:cNvPr>
          <p:cNvPicPr>
            <a:picLocks noChangeAspect="1"/>
          </p:cNvPicPr>
          <p:nvPr/>
        </p:nvPicPr>
        <p:blipFill rotWithShape="1">
          <a:blip r:embed="rId3">
            <a:extLst>
              <a:ext uri="{28A0092B-C50C-407E-A947-70E740481C1C}">
                <a14:useLocalDpi xmlns:a14="http://schemas.microsoft.com/office/drawing/2010/main" val="0"/>
              </a:ext>
            </a:extLst>
          </a:blip>
          <a:srcRect l="3090" r="50313" b="67252"/>
          <a:stretch/>
        </p:blipFill>
        <p:spPr>
          <a:xfrm>
            <a:off x="6183295" y="1172253"/>
            <a:ext cx="4803648" cy="4513494"/>
          </a:xfrm>
          <a:prstGeom prst="rect">
            <a:avLst/>
          </a:prstGeom>
        </p:spPr>
      </p:pic>
      <p:sp>
        <p:nvSpPr>
          <p:cNvPr id="9" name="文本框 8">
            <a:extLst>
              <a:ext uri="{FF2B5EF4-FFF2-40B4-BE49-F238E27FC236}">
                <a16:creationId xmlns="" xmlns:a16="http://schemas.microsoft.com/office/drawing/2014/main" id="{EB21C69C-C240-4E3F-8346-2FB90956B8A7}"/>
              </a:ext>
            </a:extLst>
          </p:cNvPr>
          <p:cNvSpPr txBox="1"/>
          <p:nvPr/>
        </p:nvSpPr>
        <p:spPr>
          <a:xfrm>
            <a:off x="1757239" y="776544"/>
            <a:ext cx="6486875" cy="584775"/>
          </a:xfrm>
          <a:prstGeom prst="rect">
            <a:avLst/>
          </a:prstGeom>
          <a:noFill/>
          <a:effectLst/>
        </p:spPr>
        <p:txBody>
          <a:bodyPr wrap="square" rtlCol="0">
            <a:spAutoFit/>
          </a:bodyPr>
          <a:lstStyle/>
          <a:p>
            <a:pPr algn="dist"/>
            <a:r>
              <a:rPr lang="zh-CN" altLang="en-US" sz="3200" dirty="0" smtClean="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rPr>
              <a:t>实践与</a:t>
            </a:r>
            <a:r>
              <a:rPr lang="zh-CN" altLang="en-US" sz="3200" smtClean="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rPr>
              <a:t>研究：项目启动会总结</a:t>
            </a:r>
            <a:endParaRPr lang="en-US" altLang="zh-CN" sz="3200" dirty="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endParaRPr>
          </a:p>
        </p:txBody>
      </p:sp>
    </p:spTree>
    <p:extLst>
      <p:ext uri="{BB962C8B-B14F-4D97-AF65-F5344CB8AC3E}">
        <p14:creationId xmlns:p14="http://schemas.microsoft.com/office/powerpoint/2010/main" val="3200384654"/>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 xmlns:a16="http://schemas.microsoft.com/office/drawing/2014/main" id="{0C2DC087-5555-4CAE-8D31-F16E89F4799A}"/>
              </a:ext>
            </a:extLst>
          </p:cNvPr>
          <p:cNvGrpSpPr/>
          <p:nvPr/>
        </p:nvGrpSpPr>
        <p:grpSpPr>
          <a:xfrm>
            <a:off x="2273285" y="1965017"/>
            <a:ext cx="7910126" cy="2366351"/>
            <a:chOff x="2273285" y="1965017"/>
            <a:chExt cx="7910126" cy="2366351"/>
          </a:xfrm>
        </p:grpSpPr>
        <p:sp>
          <p:nvSpPr>
            <p:cNvPr id="3" name="文本框 2">
              <a:extLst>
                <a:ext uri="{FF2B5EF4-FFF2-40B4-BE49-F238E27FC236}">
                  <a16:creationId xmlns="" xmlns:a16="http://schemas.microsoft.com/office/drawing/2014/main" id="{8F17FC21-19B0-4652-9D86-09AC34FC2EA9}"/>
                </a:ext>
              </a:extLst>
            </p:cNvPr>
            <p:cNvSpPr txBox="1"/>
            <p:nvPr/>
          </p:nvSpPr>
          <p:spPr>
            <a:xfrm>
              <a:off x="4749149" y="2211238"/>
              <a:ext cx="5434262" cy="1815882"/>
            </a:xfrm>
            <a:prstGeom prst="rect">
              <a:avLst/>
            </a:prstGeom>
            <a:noFill/>
            <a:effectLst/>
          </p:spPr>
          <p:txBody>
            <a:bodyPr wrap="square" rtlCol="0">
              <a:spAutoFit/>
            </a:bodyPr>
            <a:lstStyle/>
            <a:p>
              <a:pPr algn="dist"/>
              <a:r>
                <a:rPr lang="zh-CN" altLang="en-US" sz="8000" b="1" dirty="0" smtClean="0">
                  <a:ln w="25400">
                    <a:noFill/>
                  </a:ln>
                  <a:solidFill>
                    <a:schemeClr val="bg1"/>
                  </a:solidFill>
                  <a:latin typeface="字魂100号-方方先锋体" panose="00000500000000000000" pitchFamily="2" charset="-122"/>
                  <a:ea typeface="字魂100号-方方先锋体" panose="00000500000000000000" pitchFamily="2" charset="-122"/>
                </a:rPr>
                <a:t>实践与研究</a:t>
              </a:r>
              <a:endParaRPr lang="en-US" altLang="zh-CN" sz="8000" b="1" dirty="0" smtClean="0">
                <a:ln w="25400">
                  <a:noFill/>
                </a:ln>
                <a:solidFill>
                  <a:schemeClr val="bg1"/>
                </a:solidFill>
                <a:latin typeface="字魂100号-方方先锋体" panose="00000500000000000000" pitchFamily="2" charset="-122"/>
                <a:ea typeface="字魂100号-方方先锋体" panose="00000500000000000000" pitchFamily="2" charset="-122"/>
              </a:endParaRPr>
            </a:p>
            <a:p>
              <a:pPr algn="r"/>
              <a:r>
                <a:rPr lang="en-US" altLang="zh-CN" sz="3200" b="1" dirty="0" smtClean="0">
                  <a:ln w="25400">
                    <a:noFill/>
                  </a:ln>
                  <a:solidFill>
                    <a:schemeClr val="bg1"/>
                  </a:solidFill>
                  <a:latin typeface="字魂100号-方方先锋体" panose="00000500000000000000" pitchFamily="2" charset="-122"/>
                  <a:ea typeface="字魂100号-方方先锋体" panose="00000500000000000000" pitchFamily="2" charset="-122"/>
                </a:rPr>
                <a:t>----</a:t>
              </a:r>
              <a:r>
                <a:rPr lang="zh-CN" altLang="en-US" sz="3200" b="1" dirty="0" smtClean="0">
                  <a:ln w="25400">
                    <a:noFill/>
                  </a:ln>
                  <a:solidFill>
                    <a:schemeClr val="bg1"/>
                  </a:solidFill>
                  <a:latin typeface="字魂100号-方方先锋体" panose="00000500000000000000" pitchFamily="2" charset="-122"/>
                  <a:ea typeface="字魂100号-方方先锋体" panose="00000500000000000000" pitchFamily="2" charset="-122"/>
                </a:rPr>
                <a:t>收集需求</a:t>
              </a:r>
              <a:endParaRPr lang="en-US" altLang="zh-CN" sz="3200" b="1" dirty="0">
                <a:ln w="25400">
                  <a:noFill/>
                </a:ln>
                <a:solidFill>
                  <a:schemeClr val="bg1"/>
                </a:solidFill>
                <a:latin typeface="字魂100号-方方先锋体" panose="00000500000000000000" pitchFamily="2" charset="-122"/>
                <a:ea typeface="字魂100号-方方先锋体" panose="00000500000000000000" pitchFamily="2" charset="-122"/>
              </a:endParaRPr>
            </a:p>
          </p:txBody>
        </p:sp>
        <p:grpSp>
          <p:nvGrpSpPr>
            <p:cNvPr id="6" name="组合 5">
              <a:extLst>
                <a:ext uri="{FF2B5EF4-FFF2-40B4-BE49-F238E27FC236}">
                  <a16:creationId xmlns="" xmlns:a16="http://schemas.microsoft.com/office/drawing/2014/main" id="{37EB0E9A-2597-4E4F-9D03-A77456156025}"/>
                </a:ext>
              </a:extLst>
            </p:cNvPr>
            <p:cNvGrpSpPr/>
            <p:nvPr/>
          </p:nvGrpSpPr>
          <p:grpSpPr>
            <a:xfrm>
              <a:off x="2273285" y="1965017"/>
              <a:ext cx="1786467" cy="1938992"/>
              <a:chOff x="1846862" y="2171069"/>
              <a:chExt cx="1786467" cy="1938992"/>
            </a:xfrm>
          </p:grpSpPr>
          <p:sp>
            <p:nvSpPr>
              <p:cNvPr id="7" name="文本框 6">
                <a:extLst>
                  <a:ext uri="{FF2B5EF4-FFF2-40B4-BE49-F238E27FC236}">
                    <a16:creationId xmlns="" xmlns:a16="http://schemas.microsoft.com/office/drawing/2014/main" id="{2F49D65D-5033-478B-98C4-2CD05AA4B512}"/>
                  </a:ext>
                </a:extLst>
              </p:cNvPr>
              <p:cNvSpPr txBox="1"/>
              <p:nvPr/>
            </p:nvSpPr>
            <p:spPr>
              <a:xfrm>
                <a:off x="1963760" y="2171069"/>
                <a:ext cx="1662635" cy="1569660"/>
              </a:xfrm>
              <a:prstGeom prst="rect">
                <a:avLst/>
              </a:prstGeom>
              <a:noFill/>
              <a:effectLst/>
            </p:spPr>
            <p:txBody>
              <a:bodyPr wrap="none" rtlCol="0">
                <a:spAutoFit/>
              </a:bodyPr>
              <a:lstStyle/>
              <a:p>
                <a:r>
                  <a:rPr lang="en-US" altLang="zh-CN" sz="9600" dirty="0">
                    <a:ln w="25400">
                      <a:noFill/>
                    </a:ln>
                    <a:solidFill>
                      <a:schemeClr val="bg1"/>
                    </a:solidFill>
                    <a:latin typeface="字魂100号-方方先锋体" panose="00000500000000000000" pitchFamily="2" charset="-122"/>
                    <a:ea typeface="字魂100号-方方先锋体" panose="00000500000000000000" pitchFamily="2" charset="-122"/>
                  </a:rPr>
                  <a:t>04</a:t>
                </a:r>
              </a:p>
            </p:txBody>
          </p:sp>
          <p:sp>
            <p:nvSpPr>
              <p:cNvPr id="8" name="文本框 7">
                <a:extLst>
                  <a:ext uri="{FF2B5EF4-FFF2-40B4-BE49-F238E27FC236}">
                    <a16:creationId xmlns="" xmlns:a16="http://schemas.microsoft.com/office/drawing/2014/main" id="{32BFAAE0-C954-4305-BE04-F69553A9788D}"/>
                  </a:ext>
                </a:extLst>
              </p:cNvPr>
              <p:cNvSpPr txBox="1"/>
              <p:nvPr/>
            </p:nvSpPr>
            <p:spPr>
              <a:xfrm>
                <a:off x="1846862" y="3740729"/>
                <a:ext cx="1786467" cy="369332"/>
              </a:xfrm>
              <a:prstGeom prst="rect">
                <a:avLst/>
              </a:prstGeom>
              <a:noFill/>
              <a:effectLst/>
            </p:spPr>
            <p:txBody>
              <a:bodyPr wrap="square" rtlCol="0">
                <a:spAutoFit/>
              </a:bodyPr>
              <a:lstStyle/>
              <a:p>
                <a:pPr algn="dist"/>
                <a:r>
                  <a:rPr lang="en-US" altLang="zh-CN" dirty="0">
                    <a:ln w="25400">
                      <a:noFill/>
                    </a:ln>
                    <a:solidFill>
                      <a:schemeClr val="bg1"/>
                    </a:solidFill>
                    <a:latin typeface="字魂100号-方方先锋体" panose="00000500000000000000" pitchFamily="2" charset="-122"/>
                    <a:ea typeface="字魂100号-方方先锋体" panose="00000500000000000000" pitchFamily="2" charset="-122"/>
                  </a:rPr>
                  <a:t>PART FOUR</a:t>
                </a:r>
              </a:p>
            </p:txBody>
          </p:sp>
        </p:grpSp>
        <p:cxnSp>
          <p:nvCxnSpPr>
            <p:cNvPr id="9" name="直接连接符 8">
              <a:extLst>
                <a:ext uri="{FF2B5EF4-FFF2-40B4-BE49-F238E27FC236}">
                  <a16:creationId xmlns="" xmlns:a16="http://schemas.microsoft.com/office/drawing/2014/main" id="{205E175B-1D32-4113-A947-E85C3DCDE59D}"/>
                </a:ext>
              </a:extLst>
            </p:cNvPr>
            <p:cNvCxnSpPr>
              <a:cxnSpLocks/>
            </p:cNvCxnSpPr>
            <p:nvPr/>
          </p:nvCxnSpPr>
          <p:spPr>
            <a:xfrm>
              <a:off x="4400983" y="2092148"/>
              <a:ext cx="0" cy="2239220"/>
            </a:xfrm>
            <a:prstGeom prst="line">
              <a:avLst/>
            </a:prstGeom>
            <a:ln w="254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11032984"/>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EB21C69C-C240-4E3F-8346-2FB90956B8A7}"/>
              </a:ext>
            </a:extLst>
          </p:cNvPr>
          <p:cNvSpPr txBox="1"/>
          <p:nvPr/>
        </p:nvSpPr>
        <p:spPr>
          <a:xfrm>
            <a:off x="1757239" y="776544"/>
            <a:ext cx="5122532" cy="584775"/>
          </a:xfrm>
          <a:prstGeom prst="rect">
            <a:avLst/>
          </a:prstGeom>
          <a:noFill/>
          <a:effectLst/>
        </p:spPr>
        <p:txBody>
          <a:bodyPr wrap="square" rtlCol="0">
            <a:spAutoFit/>
          </a:bodyPr>
          <a:lstStyle/>
          <a:p>
            <a:pPr algn="dist"/>
            <a:r>
              <a:rPr lang="zh-CN" altLang="en-US" sz="3200" dirty="0" smtClean="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rPr>
              <a:t>实践与</a:t>
            </a:r>
            <a:r>
              <a:rPr lang="zh-CN" altLang="en-US" sz="3200" smtClean="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rPr>
              <a:t>研究：收集需求</a:t>
            </a:r>
            <a:endParaRPr lang="en-US" altLang="zh-CN" sz="3200" dirty="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endParaRPr>
          </a:p>
        </p:txBody>
      </p:sp>
      <p:grpSp>
        <p:nvGrpSpPr>
          <p:cNvPr id="20" name="组合 19">
            <a:extLst>
              <a:ext uri="{FF2B5EF4-FFF2-40B4-BE49-F238E27FC236}">
                <a16:creationId xmlns="" xmlns:a16="http://schemas.microsoft.com/office/drawing/2014/main" id="{AC64BA4A-5169-48B9-B921-934C4C3A496A}"/>
              </a:ext>
            </a:extLst>
          </p:cNvPr>
          <p:cNvGrpSpPr/>
          <p:nvPr/>
        </p:nvGrpSpPr>
        <p:grpSpPr>
          <a:xfrm>
            <a:off x="5650593" y="1688651"/>
            <a:ext cx="4727121" cy="3947192"/>
            <a:chOff x="1534528" y="3163936"/>
            <a:chExt cx="4671423" cy="3947192"/>
          </a:xfrm>
        </p:grpSpPr>
        <p:sp>
          <p:nvSpPr>
            <p:cNvPr id="17" name="矩形 16">
              <a:extLst>
                <a:ext uri="{FF2B5EF4-FFF2-40B4-BE49-F238E27FC236}">
                  <a16:creationId xmlns="" xmlns:a16="http://schemas.microsoft.com/office/drawing/2014/main" id="{CBFA46E2-FDD5-4ABD-A38A-24A90CBC491C}"/>
                </a:ext>
              </a:extLst>
            </p:cNvPr>
            <p:cNvSpPr/>
            <p:nvPr/>
          </p:nvSpPr>
          <p:spPr>
            <a:xfrm>
              <a:off x="1534528" y="3941029"/>
              <a:ext cx="4671423" cy="3170099"/>
            </a:xfrm>
            <a:prstGeom prst="rect">
              <a:avLst/>
            </a:prstGeom>
          </p:spPr>
          <p:txBody>
            <a:bodyPr wrap="square">
              <a:spAutoFit/>
            </a:bodyPr>
            <a:lstStyle/>
            <a:p>
              <a:pPr marL="285750" indent="-285750">
                <a:lnSpc>
                  <a:spcPct val="200000"/>
                </a:lnSpc>
                <a:buFont typeface="Wingdings" charset="2"/>
                <a:buChar char="ü"/>
              </a:pPr>
              <a:r>
                <a:rPr lang="zh-CN" altLang="en-US" sz="2000" b="1" dirty="0">
                  <a:solidFill>
                    <a:schemeClr val="tx1">
                      <a:lumMod val="65000"/>
                      <a:lumOff val="35000"/>
                    </a:schemeClr>
                  </a:solidFill>
                  <a:latin typeface="字魂59号-创粗黑" panose="00000500000000000000" pitchFamily="2" charset="-122"/>
                  <a:ea typeface="字魂59号-创粗黑" panose="00000500000000000000" pitchFamily="2" charset="-122"/>
                </a:rPr>
                <a:t>问卷</a:t>
              </a:r>
              <a:r>
                <a:rPr lang="zh-CN" altLang="en-US" sz="2000" b="1" dirty="0" smtClean="0">
                  <a:solidFill>
                    <a:schemeClr val="tx1">
                      <a:lumMod val="65000"/>
                      <a:lumOff val="35000"/>
                    </a:schemeClr>
                  </a:solidFill>
                  <a:latin typeface="字魂59号-创粗黑" panose="00000500000000000000" pitchFamily="2" charset="-122"/>
                  <a:ea typeface="字魂59号-创粗黑" panose="00000500000000000000" pitchFamily="2" charset="-122"/>
                </a:rPr>
                <a:t>调查</a:t>
              </a:r>
              <a:endParaRPr lang="en-US" altLang="zh-CN" sz="2000" b="1" dirty="0" smtClean="0">
                <a:solidFill>
                  <a:schemeClr val="tx1">
                    <a:lumMod val="65000"/>
                    <a:lumOff val="35000"/>
                  </a:schemeClr>
                </a:solidFill>
                <a:latin typeface="字魂59号-创粗黑" panose="00000500000000000000" pitchFamily="2" charset="-122"/>
                <a:ea typeface="字魂59号-创粗黑" panose="00000500000000000000" pitchFamily="2" charset="-122"/>
              </a:endParaRPr>
            </a:p>
            <a:p>
              <a:pPr marL="285750" indent="-285750">
                <a:lnSpc>
                  <a:spcPct val="200000"/>
                </a:lnSpc>
                <a:buFont typeface="Wingdings" charset="2"/>
                <a:buChar char="ü"/>
              </a:pPr>
              <a:r>
                <a:rPr lang="zh-CN" altLang="en-US" sz="2000" b="1" dirty="0" smtClean="0">
                  <a:solidFill>
                    <a:schemeClr val="tx1">
                      <a:lumMod val="65000"/>
                      <a:lumOff val="35000"/>
                    </a:schemeClr>
                  </a:solidFill>
                  <a:latin typeface="字魂59号-创粗黑" panose="00000500000000000000" pitchFamily="2" charset="-122"/>
                  <a:ea typeface="字魂59号-创粗黑" panose="00000500000000000000" pitchFamily="2" charset="-122"/>
                </a:rPr>
                <a:t>头脑风暴</a:t>
              </a:r>
              <a:endParaRPr lang="en-US" altLang="zh-CN" sz="2000" b="1" dirty="0" smtClean="0">
                <a:solidFill>
                  <a:schemeClr val="tx1">
                    <a:lumMod val="65000"/>
                    <a:lumOff val="35000"/>
                  </a:schemeClr>
                </a:solidFill>
                <a:latin typeface="字魂59号-创粗黑" panose="00000500000000000000" pitchFamily="2" charset="-122"/>
                <a:ea typeface="字魂59号-创粗黑" panose="00000500000000000000" pitchFamily="2" charset="-122"/>
              </a:endParaRPr>
            </a:p>
            <a:p>
              <a:pPr marL="285750" indent="-285750">
                <a:lnSpc>
                  <a:spcPct val="200000"/>
                </a:lnSpc>
                <a:buFont typeface="Wingdings" charset="2"/>
                <a:buChar char="ü"/>
              </a:pPr>
              <a:r>
                <a:rPr lang="zh-CN" altLang="en-US" sz="2000" b="1" dirty="0" smtClean="0">
                  <a:solidFill>
                    <a:schemeClr val="tx1">
                      <a:lumMod val="65000"/>
                      <a:lumOff val="35000"/>
                    </a:schemeClr>
                  </a:solidFill>
                  <a:latin typeface="字魂59号-创粗黑" panose="00000500000000000000" pitchFamily="2" charset="-122"/>
                  <a:ea typeface="字魂59号-创粗黑" panose="00000500000000000000" pitchFamily="2" charset="-122"/>
                </a:rPr>
                <a:t>标杆对照</a:t>
              </a:r>
              <a:endParaRPr lang="en-US" altLang="zh-CN" sz="2000" b="1" dirty="0" smtClean="0">
                <a:solidFill>
                  <a:schemeClr val="tx1">
                    <a:lumMod val="65000"/>
                    <a:lumOff val="35000"/>
                  </a:schemeClr>
                </a:solidFill>
                <a:latin typeface="字魂59号-创粗黑" panose="00000500000000000000" pitchFamily="2" charset="-122"/>
                <a:ea typeface="字魂59号-创粗黑" panose="00000500000000000000" pitchFamily="2" charset="-122"/>
              </a:endParaRPr>
            </a:p>
            <a:p>
              <a:pPr marL="285750" indent="-285750">
                <a:lnSpc>
                  <a:spcPct val="200000"/>
                </a:lnSpc>
                <a:buFont typeface="Wingdings" charset="2"/>
                <a:buChar char="ü"/>
              </a:pPr>
              <a:r>
                <a:rPr lang="zh-CN" altLang="en-US" sz="2000" b="1" dirty="0" smtClean="0">
                  <a:solidFill>
                    <a:schemeClr val="tx1">
                      <a:lumMod val="65000"/>
                      <a:lumOff val="35000"/>
                    </a:schemeClr>
                  </a:solidFill>
                  <a:latin typeface="字魂59号-创粗黑" panose="00000500000000000000" pitchFamily="2" charset="-122"/>
                  <a:ea typeface="字魂59号-创粗黑" panose="00000500000000000000" pitchFamily="2" charset="-122"/>
                </a:rPr>
                <a:t>投票法</a:t>
              </a:r>
              <a:endParaRPr lang="en-US" altLang="zh-CN" sz="2000" b="1" dirty="0" smtClean="0">
                <a:solidFill>
                  <a:schemeClr val="tx1">
                    <a:lumMod val="65000"/>
                    <a:lumOff val="35000"/>
                  </a:schemeClr>
                </a:solidFill>
                <a:latin typeface="字魂59号-创粗黑" panose="00000500000000000000" pitchFamily="2" charset="-122"/>
                <a:ea typeface="字魂59号-创粗黑" panose="00000500000000000000" pitchFamily="2" charset="-122"/>
              </a:endParaRPr>
            </a:p>
            <a:p>
              <a:pPr marL="285750" indent="-285750">
                <a:lnSpc>
                  <a:spcPct val="200000"/>
                </a:lnSpc>
                <a:buFont typeface="Wingdings" charset="2"/>
                <a:buChar char="ü"/>
              </a:pPr>
              <a:r>
                <a:rPr lang="zh-CN" altLang="en-US" sz="2000" b="1" dirty="0" smtClean="0">
                  <a:solidFill>
                    <a:schemeClr val="tx1">
                      <a:lumMod val="65000"/>
                      <a:lumOff val="35000"/>
                    </a:schemeClr>
                  </a:solidFill>
                  <a:latin typeface="字魂59号-创粗黑" panose="00000500000000000000" pitchFamily="2" charset="-122"/>
                  <a:ea typeface="字魂59号-创粗黑" panose="00000500000000000000" pitchFamily="2" charset="-122"/>
                </a:rPr>
                <a:t>利用</a:t>
              </a:r>
              <a:r>
                <a:rPr lang="zh-CN" altLang="en-US" sz="2000" b="1" dirty="0">
                  <a:solidFill>
                    <a:schemeClr val="tx1">
                      <a:lumMod val="65000"/>
                      <a:lumOff val="35000"/>
                    </a:schemeClr>
                  </a:solidFill>
                  <a:latin typeface="字魂59号-创粗黑" panose="00000500000000000000" pitchFamily="2" charset="-122"/>
                  <a:ea typeface="字魂59号-创粗黑" panose="00000500000000000000" pitchFamily="2" charset="-122"/>
                </a:rPr>
                <a:t>实际工作场景发掘需求</a:t>
              </a:r>
              <a:endParaRPr lang="zh-CN" altLang="en-US" sz="2000" b="1" dirty="0">
                <a:solidFill>
                  <a:schemeClr val="tx1">
                    <a:lumMod val="65000"/>
                    <a:lumOff val="35000"/>
                  </a:schemeClr>
                </a:solidFill>
                <a:latin typeface="字魂59号-创粗黑" panose="00000500000000000000" pitchFamily="2" charset="-122"/>
                <a:ea typeface="字魂59号-创粗黑" panose="00000500000000000000" pitchFamily="2" charset="-122"/>
              </a:endParaRPr>
            </a:p>
          </p:txBody>
        </p:sp>
        <p:sp>
          <p:nvSpPr>
            <p:cNvPr id="15" name="矩形: 圆角 14">
              <a:extLst>
                <a:ext uri="{FF2B5EF4-FFF2-40B4-BE49-F238E27FC236}">
                  <a16:creationId xmlns="" xmlns:a16="http://schemas.microsoft.com/office/drawing/2014/main" id="{E00A759C-361D-4F82-B60A-F92EDEA3BF2B}"/>
                </a:ext>
              </a:extLst>
            </p:cNvPr>
            <p:cNvSpPr/>
            <p:nvPr/>
          </p:nvSpPr>
          <p:spPr>
            <a:xfrm>
              <a:off x="2100895" y="3163936"/>
              <a:ext cx="3538689" cy="631688"/>
            </a:xfrm>
            <a:prstGeom prst="roundRect">
              <a:avLst>
                <a:gd name="adj" fmla="val 50000"/>
              </a:avLst>
            </a:prstGeom>
            <a:solidFill>
              <a:srgbClr val="678F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smtClean="0">
                  <a:solidFill>
                    <a:schemeClr val="bg1"/>
                  </a:solidFill>
                  <a:latin typeface="字魂100号-方方先锋体" panose="00000500000000000000" pitchFamily="2" charset="-122"/>
                  <a:ea typeface="字魂100号-方方先锋体" panose="00000500000000000000" pitchFamily="2" charset="-122"/>
                </a:rPr>
                <a:t>方法</a:t>
              </a:r>
              <a:endParaRPr lang="zh-CN" altLang="en-US" sz="3600" spc="100" dirty="0">
                <a:solidFill>
                  <a:schemeClr val="bg1"/>
                </a:solidFill>
                <a:latin typeface="字魂100号-方方先锋体" panose="00000500000000000000" pitchFamily="2" charset="-122"/>
                <a:ea typeface="字魂100号-方方先锋体" panose="00000500000000000000" pitchFamily="2" charset="-122"/>
              </a:endParaRPr>
            </a:p>
          </p:txBody>
        </p:sp>
      </p:grpSp>
      <p:pic>
        <p:nvPicPr>
          <p:cNvPr id="16" name="Picture 2" descr="E:\PPT改稿\商务\bph.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52719" y="1982275"/>
            <a:ext cx="3989874" cy="3359944"/>
          </a:xfrm>
          <a:prstGeom prst="rect">
            <a:avLst/>
          </a:prstGeom>
          <a:noFill/>
          <a:effectLst>
            <a:outerShdw blurRad="50800" dist="38100" dir="2700000" algn="tl" rotWithShape="0">
              <a:prstClr val="black">
                <a:alpha val="27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1822414"/>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randombar(horizontal)">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 xmlns:a16="http://schemas.microsoft.com/office/drawing/2014/main" id="{3E65D8A0-625E-4211-B7C9-58EDE2B78622}"/>
              </a:ext>
            </a:extLst>
          </p:cNvPr>
          <p:cNvSpPr/>
          <p:nvPr/>
        </p:nvSpPr>
        <p:spPr>
          <a:xfrm>
            <a:off x="1101003" y="2371126"/>
            <a:ext cx="5756984" cy="3046988"/>
          </a:xfrm>
          <a:prstGeom prst="rect">
            <a:avLst/>
          </a:prstGeom>
        </p:spPr>
        <p:txBody>
          <a:bodyPr wrap="square">
            <a:spAutoFit/>
          </a:bodyPr>
          <a:lstStyle/>
          <a:p>
            <a:pPr>
              <a:lnSpc>
                <a:spcPct val="150000"/>
              </a:lnSpc>
            </a:pPr>
            <a:r>
              <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rPr>
              <a:t>首先由项目经理进行市场调研，收集目前市面上类似的校园服务类软件产品并对其做竞品分析，通过标杆对照得出了掌上中大小程序的主要功能需求，即为在校学生提供了一站式的校园日常资讯、服务和交流的平台。项目组召开项目启动会议，进行头脑风暴，通过每个人结合自身经验发表意见与想法和模拟实际场景来收集更切合实际的需求，最后用投票法决定保留哪些需求。使用问卷星开展问卷调查，收集相关方的需求以及项目组成员对于讨论出来的需求的反馈。</a:t>
            </a:r>
            <a:endPar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endParaRPr>
          </a:p>
        </p:txBody>
      </p:sp>
      <p:sp>
        <p:nvSpPr>
          <p:cNvPr id="9" name="矩形: 圆角 8">
            <a:extLst>
              <a:ext uri="{FF2B5EF4-FFF2-40B4-BE49-F238E27FC236}">
                <a16:creationId xmlns="" xmlns:a16="http://schemas.microsoft.com/office/drawing/2014/main" id="{A33CCCFA-76FC-4B8A-96B1-FAB94E00193B}"/>
              </a:ext>
            </a:extLst>
          </p:cNvPr>
          <p:cNvSpPr/>
          <p:nvPr/>
        </p:nvSpPr>
        <p:spPr>
          <a:xfrm>
            <a:off x="1757240" y="1710486"/>
            <a:ext cx="2777182" cy="442880"/>
          </a:xfrm>
          <a:prstGeom prst="roundRect">
            <a:avLst>
              <a:gd name="adj" fmla="val 50000"/>
            </a:avLst>
          </a:prstGeom>
          <a:solidFill>
            <a:srgbClr val="678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spc="100" dirty="0" smtClean="0">
                <a:solidFill>
                  <a:schemeClr val="bg1"/>
                </a:solidFill>
                <a:latin typeface="字魂100号-方方先锋体" panose="00000500000000000000" pitchFamily="2" charset="-122"/>
                <a:ea typeface="字魂100号-方方先锋体" panose="00000500000000000000" pitchFamily="2" charset="-122"/>
              </a:rPr>
              <a:t>过程</a:t>
            </a:r>
            <a:endParaRPr lang="zh-CN" altLang="en-US" sz="2400" spc="100" dirty="0">
              <a:solidFill>
                <a:schemeClr val="bg1"/>
              </a:solidFill>
              <a:latin typeface="字魂100号-方方先锋体" panose="00000500000000000000" pitchFamily="2" charset="-122"/>
              <a:ea typeface="字魂100号-方方先锋体" panose="00000500000000000000" pitchFamily="2" charset="-122"/>
            </a:endParaRPr>
          </a:p>
        </p:txBody>
      </p:sp>
      <p:grpSp>
        <p:nvGrpSpPr>
          <p:cNvPr id="10" name="组合 9">
            <a:extLst>
              <a:ext uri="{FF2B5EF4-FFF2-40B4-BE49-F238E27FC236}">
                <a16:creationId xmlns="" xmlns:a16="http://schemas.microsoft.com/office/drawing/2014/main" id="{658AD481-BC8A-4AA5-8712-F7FBE2F2D753}"/>
              </a:ext>
            </a:extLst>
          </p:cNvPr>
          <p:cNvGrpSpPr/>
          <p:nvPr/>
        </p:nvGrpSpPr>
        <p:grpSpPr>
          <a:xfrm>
            <a:off x="6860070" y="1543755"/>
            <a:ext cx="3991639" cy="3851946"/>
            <a:chOff x="3902508" y="1863021"/>
            <a:chExt cx="4386984" cy="4233456"/>
          </a:xfrm>
        </p:grpSpPr>
        <p:sp>
          <p:nvSpPr>
            <p:cNvPr id="11" name="Freeform 5">
              <a:extLst>
                <a:ext uri="{FF2B5EF4-FFF2-40B4-BE49-F238E27FC236}">
                  <a16:creationId xmlns="" xmlns:a16="http://schemas.microsoft.com/office/drawing/2014/main" id="{98BC4831-5116-4E7A-A649-0F45334075E9}"/>
                </a:ext>
              </a:extLst>
            </p:cNvPr>
            <p:cNvSpPr>
              <a:spLocks/>
            </p:cNvSpPr>
            <p:nvPr/>
          </p:nvSpPr>
          <p:spPr bwMode="auto">
            <a:xfrm>
              <a:off x="5396534" y="1863021"/>
              <a:ext cx="1861805" cy="1334771"/>
            </a:xfrm>
            <a:custGeom>
              <a:avLst/>
              <a:gdLst>
                <a:gd name="T0" fmla="*/ 707 w 1158"/>
                <a:gd name="T1" fmla="*/ 716 h 830"/>
                <a:gd name="T2" fmla="*/ 736 w 1158"/>
                <a:gd name="T3" fmla="*/ 684 h 830"/>
                <a:gd name="T4" fmla="*/ 684 w 1158"/>
                <a:gd name="T5" fmla="*/ 137 h 830"/>
                <a:gd name="T6" fmla="*/ 136 w 1158"/>
                <a:gd name="T7" fmla="*/ 189 h 830"/>
                <a:gd name="T8" fmla="*/ 189 w 1158"/>
                <a:gd name="T9" fmla="*/ 736 h 830"/>
                <a:gd name="T10" fmla="*/ 458 w 1158"/>
                <a:gd name="T11" fmla="*/ 824 h 830"/>
                <a:gd name="T12" fmla="*/ 1025 w 1158"/>
                <a:gd name="T13" fmla="*/ 824 h 830"/>
                <a:gd name="T14" fmla="*/ 1025 w 1158"/>
                <a:gd name="T15" fmla="*/ 824 h 830"/>
                <a:gd name="T16" fmla="*/ 1158 w 1158"/>
                <a:gd name="T17" fmla="*/ 716 h 830"/>
                <a:gd name="T18" fmla="*/ 707 w 1158"/>
                <a:gd name="T19" fmla="*/ 716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8" h="830">
                  <a:moveTo>
                    <a:pt x="707" y="716"/>
                  </a:moveTo>
                  <a:cubicBezTo>
                    <a:pt x="717" y="706"/>
                    <a:pt x="727" y="695"/>
                    <a:pt x="736" y="684"/>
                  </a:cubicBezTo>
                  <a:cubicBezTo>
                    <a:pt x="873" y="518"/>
                    <a:pt x="849" y="273"/>
                    <a:pt x="684" y="137"/>
                  </a:cubicBezTo>
                  <a:cubicBezTo>
                    <a:pt x="518" y="0"/>
                    <a:pt x="273" y="23"/>
                    <a:pt x="136" y="189"/>
                  </a:cubicBezTo>
                  <a:cubicBezTo>
                    <a:pt x="0" y="354"/>
                    <a:pt x="23" y="599"/>
                    <a:pt x="189" y="736"/>
                  </a:cubicBezTo>
                  <a:cubicBezTo>
                    <a:pt x="267" y="801"/>
                    <a:pt x="364" y="830"/>
                    <a:pt x="458" y="824"/>
                  </a:cubicBezTo>
                  <a:cubicBezTo>
                    <a:pt x="1025" y="824"/>
                    <a:pt x="1025" y="824"/>
                    <a:pt x="1025" y="824"/>
                  </a:cubicBezTo>
                  <a:cubicBezTo>
                    <a:pt x="1025" y="824"/>
                    <a:pt x="1025" y="824"/>
                    <a:pt x="1025" y="824"/>
                  </a:cubicBezTo>
                  <a:cubicBezTo>
                    <a:pt x="1063" y="778"/>
                    <a:pt x="1108" y="742"/>
                    <a:pt x="1158" y="716"/>
                  </a:cubicBezTo>
                  <a:lnTo>
                    <a:pt x="707" y="716"/>
                  </a:lnTo>
                  <a:close/>
                </a:path>
              </a:pathLst>
            </a:custGeom>
            <a:solidFill>
              <a:srgbClr val="678FFF"/>
            </a:solidFill>
            <a:ln>
              <a:noFill/>
            </a:ln>
          </p:spPr>
          <p:txBody>
            <a:bodyPr vert="horz" wrap="square" lIns="91440" tIns="45720" rIns="91440" bIns="45720" numCol="1" anchor="t" anchorCtr="0" compatLnSpc="1">
              <a:prstTxWarp prst="textNoShape">
                <a:avLst/>
              </a:prstTxWarp>
            </a:bodyPr>
            <a:lstStyle/>
            <a:p>
              <a:endParaRPr lang="en-US" dirty="0">
                <a:latin typeface="思源黑体 Light" panose="020B0300000000000000" pitchFamily="34" charset="-122"/>
                <a:ea typeface="思源黑体 Light" panose="020B0300000000000000" pitchFamily="34" charset="-122"/>
              </a:endParaRPr>
            </a:p>
          </p:txBody>
        </p:sp>
        <p:sp>
          <p:nvSpPr>
            <p:cNvPr id="12" name="Freeform 6">
              <a:extLst>
                <a:ext uri="{FF2B5EF4-FFF2-40B4-BE49-F238E27FC236}">
                  <a16:creationId xmlns="" xmlns:a16="http://schemas.microsoft.com/office/drawing/2014/main" id="{24CD9BF5-7917-444F-AC24-91860F7C7754}"/>
                </a:ext>
              </a:extLst>
            </p:cNvPr>
            <p:cNvSpPr>
              <a:spLocks/>
            </p:cNvSpPr>
            <p:nvPr/>
          </p:nvSpPr>
          <p:spPr bwMode="auto">
            <a:xfrm>
              <a:off x="5522564" y="1984468"/>
              <a:ext cx="1148017" cy="1150308"/>
            </a:xfrm>
            <a:custGeom>
              <a:avLst/>
              <a:gdLst>
                <a:gd name="T0" fmla="*/ 560 w 714"/>
                <a:gd name="T1" fmla="*/ 112 h 715"/>
                <a:gd name="T2" fmla="*/ 602 w 714"/>
                <a:gd name="T3" fmla="*/ 560 h 715"/>
                <a:gd name="T4" fmla="*/ 154 w 714"/>
                <a:gd name="T5" fmla="*/ 603 h 715"/>
                <a:gd name="T6" fmla="*/ 112 w 714"/>
                <a:gd name="T7" fmla="*/ 155 h 715"/>
                <a:gd name="T8" fmla="*/ 560 w 714"/>
                <a:gd name="T9" fmla="*/ 112 h 715"/>
              </a:gdLst>
              <a:ahLst/>
              <a:cxnLst>
                <a:cxn ang="0">
                  <a:pos x="T0" y="T1"/>
                </a:cxn>
                <a:cxn ang="0">
                  <a:pos x="T2" y="T3"/>
                </a:cxn>
                <a:cxn ang="0">
                  <a:pos x="T4" y="T5"/>
                </a:cxn>
                <a:cxn ang="0">
                  <a:pos x="T6" y="T7"/>
                </a:cxn>
                <a:cxn ang="0">
                  <a:pos x="T8" y="T9"/>
                </a:cxn>
              </a:cxnLst>
              <a:rect l="0" t="0" r="r" b="b"/>
              <a:pathLst>
                <a:path w="714" h="715">
                  <a:moveTo>
                    <a:pt x="560" y="112"/>
                  </a:moveTo>
                  <a:cubicBezTo>
                    <a:pt x="695" y="224"/>
                    <a:pt x="714" y="425"/>
                    <a:pt x="602" y="560"/>
                  </a:cubicBezTo>
                  <a:cubicBezTo>
                    <a:pt x="490" y="696"/>
                    <a:pt x="290" y="715"/>
                    <a:pt x="154" y="603"/>
                  </a:cubicBezTo>
                  <a:cubicBezTo>
                    <a:pt x="19" y="491"/>
                    <a:pt x="0" y="290"/>
                    <a:pt x="112" y="155"/>
                  </a:cubicBezTo>
                  <a:cubicBezTo>
                    <a:pt x="223" y="19"/>
                    <a:pt x="424" y="0"/>
                    <a:pt x="560" y="1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latin typeface="思源黑体 Light" panose="020B0300000000000000" pitchFamily="34" charset="-122"/>
                <a:ea typeface="思源黑体 Light" panose="020B0300000000000000" pitchFamily="34" charset="-122"/>
              </a:endParaRPr>
            </a:p>
          </p:txBody>
        </p:sp>
        <p:sp>
          <p:nvSpPr>
            <p:cNvPr id="13" name="Freeform 7">
              <a:extLst>
                <a:ext uri="{FF2B5EF4-FFF2-40B4-BE49-F238E27FC236}">
                  <a16:creationId xmlns="" xmlns:a16="http://schemas.microsoft.com/office/drawing/2014/main" id="{32B07791-5962-492B-8DD8-8BC94488EBA2}"/>
                </a:ext>
              </a:extLst>
            </p:cNvPr>
            <p:cNvSpPr>
              <a:spLocks/>
            </p:cNvSpPr>
            <p:nvPr/>
          </p:nvSpPr>
          <p:spPr bwMode="auto">
            <a:xfrm>
              <a:off x="7013154" y="3063741"/>
              <a:ext cx="1149163" cy="1150308"/>
            </a:xfrm>
            <a:custGeom>
              <a:avLst/>
              <a:gdLst>
                <a:gd name="T0" fmla="*/ 560 w 715"/>
                <a:gd name="T1" fmla="*/ 112 h 715"/>
                <a:gd name="T2" fmla="*/ 603 w 715"/>
                <a:gd name="T3" fmla="*/ 560 h 715"/>
                <a:gd name="T4" fmla="*/ 155 w 715"/>
                <a:gd name="T5" fmla="*/ 603 h 715"/>
                <a:gd name="T6" fmla="*/ 112 w 715"/>
                <a:gd name="T7" fmla="*/ 155 h 715"/>
                <a:gd name="T8" fmla="*/ 560 w 715"/>
                <a:gd name="T9" fmla="*/ 112 h 715"/>
              </a:gdLst>
              <a:ahLst/>
              <a:cxnLst>
                <a:cxn ang="0">
                  <a:pos x="T0" y="T1"/>
                </a:cxn>
                <a:cxn ang="0">
                  <a:pos x="T2" y="T3"/>
                </a:cxn>
                <a:cxn ang="0">
                  <a:pos x="T4" y="T5"/>
                </a:cxn>
                <a:cxn ang="0">
                  <a:pos x="T6" y="T7"/>
                </a:cxn>
                <a:cxn ang="0">
                  <a:pos x="T8" y="T9"/>
                </a:cxn>
              </a:cxnLst>
              <a:rect l="0" t="0" r="r" b="b"/>
              <a:pathLst>
                <a:path w="715" h="715">
                  <a:moveTo>
                    <a:pt x="560" y="112"/>
                  </a:moveTo>
                  <a:cubicBezTo>
                    <a:pt x="696" y="224"/>
                    <a:pt x="715" y="424"/>
                    <a:pt x="603" y="560"/>
                  </a:cubicBezTo>
                  <a:cubicBezTo>
                    <a:pt x="491" y="696"/>
                    <a:pt x="290" y="715"/>
                    <a:pt x="155" y="603"/>
                  </a:cubicBezTo>
                  <a:cubicBezTo>
                    <a:pt x="19" y="491"/>
                    <a:pt x="0" y="290"/>
                    <a:pt x="112" y="155"/>
                  </a:cubicBezTo>
                  <a:cubicBezTo>
                    <a:pt x="224" y="19"/>
                    <a:pt x="425" y="0"/>
                    <a:pt x="560" y="1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latin typeface="思源黑体 Light" panose="020B0300000000000000" pitchFamily="34" charset="-122"/>
                <a:ea typeface="思源黑体 Light" panose="020B0300000000000000" pitchFamily="34" charset="-122"/>
              </a:endParaRPr>
            </a:p>
          </p:txBody>
        </p:sp>
        <p:sp>
          <p:nvSpPr>
            <p:cNvPr id="14" name="Freeform 8">
              <a:extLst>
                <a:ext uri="{FF2B5EF4-FFF2-40B4-BE49-F238E27FC236}">
                  <a16:creationId xmlns="" xmlns:a16="http://schemas.microsoft.com/office/drawing/2014/main" id="{C556F176-0F8D-4F93-A0F2-FDAC2DEC44D6}"/>
                </a:ext>
              </a:extLst>
            </p:cNvPr>
            <p:cNvSpPr>
              <a:spLocks/>
            </p:cNvSpPr>
            <p:nvPr/>
          </p:nvSpPr>
          <p:spPr bwMode="auto">
            <a:xfrm>
              <a:off x="4599109" y="4820138"/>
              <a:ext cx="1149163" cy="1149163"/>
            </a:xfrm>
            <a:custGeom>
              <a:avLst/>
              <a:gdLst>
                <a:gd name="T0" fmla="*/ 561 w 715"/>
                <a:gd name="T1" fmla="*/ 112 h 715"/>
                <a:gd name="T2" fmla="*/ 603 w 715"/>
                <a:gd name="T3" fmla="*/ 560 h 715"/>
                <a:gd name="T4" fmla="*/ 155 w 715"/>
                <a:gd name="T5" fmla="*/ 603 h 715"/>
                <a:gd name="T6" fmla="*/ 112 w 715"/>
                <a:gd name="T7" fmla="*/ 155 h 715"/>
                <a:gd name="T8" fmla="*/ 561 w 715"/>
                <a:gd name="T9" fmla="*/ 112 h 715"/>
              </a:gdLst>
              <a:ahLst/>
              <a:cxnLst>
                <a:cxn ang="0">
                  <a:pos x="T0" y="T1"/>
                </a:cxn>
                <a:cxn ang="0">
                  <a:pos x="T2" y="T3"/>
                </a:cxn>
                <a:cxn ang="0">
                  <a:pos x="T4" y="T5"/>
                </a:cxn>
                <a:cxn ang="0">
                  <a:pos x="T6" y="T7"/>
                </a:cxn>
                <a:cxn ang="0">
                  <a:pos x="T8" y="T9"/>
                </a:cxn>
              </a:cxnLst>
              <a:rect l="0" t="0" r="r" b="b"/>
              <a:pathLst>
                <a:path w="715" h="715">
                  <a:moveTo>
                    <a:pt x="561" y="112"/>
                  </a:moveTo>
                  <a:cubicBezTo>
                    <a:pt x="696" y="224"/>
                    <a:pt x="715" y="425"/>
                    <a:pt x="603" y="560"/>
                  </a:cubicBezTo>
                  <a:cubicBezTo>
                    <a:pt x="491" y="696"/>
                    <a:pt x="291" y="715"/>
                    <a:pt x="155" y="603"/>
                  </a:cubicBezTo>
                  <a:cubicBezTo>
                    <a:pt x="20" y="491"/>
                    <a:pt x="0" y="290"/>
                    <a:pt x="112" y="155"/>
                  </a:cubicBezTo>
                  <a:cubicBezTo>
                    <a:pt x="224" y="19"/>
                    <a:pt x="425" y="0"/>
                    <a:pt x="561" y="1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latin typeface="思源黑体 Light" panose="020B0300000000000000" pitchFamily="34" charset="-122"/>
                <a:ea typeface="思源黑体 Light" panose="020B0300000000000000" pitchFamily="34" charset="-122"/>
              </a:endParaRPr>
            </a:p>
          </p:txBody>
        </p:sp>
        <p:sp>
          <p:nvSpPr>
            <p:cNvPr id="15" name="Freeform 9">
              <a:extLst>
                <a:ext uri="{FF2B5EF4-FFF2-40B4-BE49-F238E27FC236}">
                  <a16:creationId xmlns="" xmlns:a16="http://schemas.microsoft.com/office/drawing/2014/main" id="{ED001215-1D00-4E02-BB6B-C08753D4B8F8}"/>
                </a:ext>
              </a:extLst>
            </p:cNvPr>
            <p:cNvSpPr>
              <a:spLocks/>
            </p:cNvSpPr>
            <p:nvPr/>
          </p:nvSpPr>
          <p:spPr bwMode="auto">
            <a:xfrm>
              <a:off x="6444874" y="4820138"/>
              <a:ext cx="1146872" cy="1149163"/>
            </a:xfrm>
            <a:custGeom>
              <a:avLst/>
              <a:gdLst>
                <a:gd name="T0" fmla="*/ 560 w 714"/>
                <a:gd name="T1" fmla="*/ 112 h 715"/>
                <a:gd name="T2" fmla="*/ 602 w 714"/>
                <a:gd name="T3" fmla="*/ 560 h 715"/>
                <a:gd name="T4" fmla="*/ 154 w 714"/>
                <a:gd name="T5" fmla="*/ 603 h 715"/>
                <a:gd name="T6" fmla="*/ 112 w 714"/>
                <a:gd name="T7" fmla="*/ 155 h 715"/>
                <a:gd name="T8" fmla="*/ 560 w 714"/>
                <a:gd name="T9" fmla="*/ 112 h 715"/>
              </a:gdLst>
              <a:ahLst/>
              <a:cxnLst>
                <a:cxn ang="0">
                  <a:pos x="T0" y="T1"/>
                </a:cxn>
                <a:cxn ang="0">
                  <a:pos x="T2" y="T3"/>
                </a:cxn>
                <a:cxn ang="0">
                  <a:pos x="T4" y="T5"/>
                </a:cxn>
                <a:cxn ang="0">
                  <a:pos x="T6" y="T7"/>
                </a:cxn>
                <a:cxn ang="0">
                  <a:pos x="T8" y="T9"/>
                </a:cxn>
              </a:cxnLst>
              <a:rect l="0" t="0" r="r" b="b"/>
              <a:pathLst>
                <a:path w="714" h="715">
                  <a:moveTo>
                    <a:pt x="560" y="112"/>
                  </a:moveTo>
                  <a:cubicBezTo>
                    <a:pt x="695" y="224"/>
                    <a:pt x="714" y="425"/>
                    <a:pt x="602" y="560"/>
                  </a:cubicBezTo>
                  <a:cubicBezTo>
                    <a:pt x="490" y="696"/>
                    <a:pt x="290" y="715"/>
                    <a:pt x="154" y="603"/>
                  </a:cubicBezTo>
                  <a:cubicBezTo>
                    <a:pt x="19" y="491"/>
                    <a:pt x="0" y="290"/>
                    <a:pt x="112" y="155"/>
                  </a:cubicBezTo>
                  <a:cubicBezTo>
                    <a:pt x="224" y="19"/>
                    <a:pt x="424" y="0"/>
                    <a:pt x="560" y="1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latin typeface="思源黑体 Light" panose="020B0300000000000000" pitchFamily="34" charset="-122"/>
                <a:ea typeface="思源黑体 Light" panose="020B0300000000000000" pitchFamily="34" charset="-122"/>
              </a:endParaRPr>
            </a:p>
          </p:txBody>
        </p:sp>
        <p:sp>
          <p:nvSpPr>
            <p:cNvPr id="16" name="Freeform 10">
              <a:extLst>
                <a:ext uri="{FF2B5EF4-FFF2-40B4-BE49-F238E27FC236}">
                  <a16:creationId xmlns="" xmlns:a16="http://schemas.microsoft.com/office/drawing/2014/main" id="{7B6DC3F4-60A3-4FC6-8478-0234D990EB94}"/>
                </a:ext>
              </a:extLst>
            </p:cNvPr>
            <p:cNvSpPr>
              <a:spLocks/>
            </p:cNvSpPr>
            <p:nvPr/>
          </p:nvSpPr>
          <p:spPr bwMode="auto">
            <a:xfrm>
              <a:off x="4029684" y="3063741"/>
              <a:ext cx="1149163" cy="1150308"/>
            </a:xfrm>
            <a:custGeom>
              <a:avLst/>
              <a:gdLst>
                <a:gd name="T0" fmla="*/ 561 w 715"/>
                <a:gd name="T1" fmla="*/ 112 h 715"/>
                <a:gd name="T2" fmla="*/ 603 w 715"/>
                <a:gd name="T3" fmla="*/ 560 h 715"/>
                <a:gd name="T4" fmla="*/ 155 w 715"/>
                <a:gd name="T5" fmla="*/ 603 h 715"/>
                <a:gd name="T6" fmla="*/ 112 w 715"/>
                <a:gd name="T7" fmla="*/ 155 h 715"/>
                <a:gd name="T8" fmla="*/ 561 w 715"/>
                <a:gd name="T9" fmla="*/ 112 h 715"/>
              </a:gdLst>
              <a:ahLst/>
              <a:cxnLst>
                <a:cxn ang="0">
                  <a:pos x="T0" y="T1"/>
                </a:cxn>
                <a:cxn ang="0">
                  <a:pos x="T2" y="T3"/>
                </a:cxn>
                <a:cxn ang="0">
                  <a:pos x="T4" y="T5"/>
                </a:cxn>
                <a:cxn ang="0">
                  <a:pos x="T6" y="T7"/>
                </a:cxn>
                <a:cxn ang="0">
                  <a:pos x="T8" y="T9"/>
                </a:cxn>
              </a:cxnLst>
              <a:rect l="0" t="0" r="r" b="b"/>
              <a:pathLst>
                <a:path w="715" h="715">
                  <a:moveTo>
                    <a:pt x="561" y="112"/>
                  </a:moveTo>
                  <a:cubicBezTo>
                    <a:pt x="696" y="224"/>
                    <a:pt x="715" y="424"/>
                    <a:pt x="603" y="560"/>
                  </a:cubicBezTo>
                  <a:cubicBezTo>
                    <a:pt x="491" y="696"/>
                    <a:pt x="291" y="715"/>
                    <a:pt x="155" y="603"/>
                  </a:cubicBezTo>
                  <a:cubicBezTo>
                    <a:pt x="20" y="491"/>
                    <a:pt x="0" y="290"/>
                    <a:pt x="112" y="155"/>
                  </a:cubicBezTo>
                  <a:cubicBezTo>
                    <a:pt x="224" y="19"/>
                    <a:pt x="425" y="0"/>
                    <a:pt x="561" y="1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latin typeface="思源黑体 Light" panose="020B0300000000000000" pitchFamily="34" charset="-122"/>
                <a:ea typeface="思源黑体 Light" panose="020B0300000000000000" pitchFamily="34" charset="-122"/>
              </a:endParaRPr>
            </a:p>
          </p:txBody>
        </p:sp>
        <p:sp>
          <p:nvSpPr>
            <p:cNvPr id="17" name="Freeform 11">
              <a:extLst>
                <a:ext uri="{FF2B5EF4-FFF2-40B4-BE49-F238E27FC236}">
                  <a16:creationId xmlns="" xmlns:a16="http://schemas.microsoft.com/office/drawing/2014/main" id="{5F6425FB-F835-4EEC-8C64-5290EDE6A999}"/>
                </a:ext>
              </a:extLst>
            </p:cNvPr>
            <p:cNvSpPr>
              <a:spLocks noEditPoints="1"/>
            </p:cNvSpPr>
            <p:nvPr/>
          </p:nvSpPr>
          <p:spPr bwMode="auto">
            <a:xfrm>
              <a:off x="3902508" y="2692526"/>
              <a:ext cx="1594850" cy="1647553"/>
            </a:xfrm>
            <a:custGeom>
              <a:avLst/>
              <a:gdLst>
                <a:gd name="T0" fmla="*/ 929 w 992"/>
                <a:gd name="T1" fmla="*/ 0 h 1025"/>
                <a:gd name="T2" fmla="*/ 788 w 992"/>
                <a:gd name="T3" fmla="*/ 422 h 1025"/>
                <a:gd name="T4" fmla="*/ 788 w 992"/>
                <a:gd name="T5" fmla="*/ 422 h 1025"/>
                <a:gd name="T6" fmla="*/ 684 w 992"/>
                <a:gd name="T7" fmla="*/ 288 h 1025"/>
                <a:gd name="T8" fmla="*/ 137 w 992"/>
                <a:gd name="T9" fmla="*/ 341 h 1025"/>
                <a:gd name="T10" fmla="*/ 189 w 992"/>
                <a:gd name="T11" fmla="*/ 888 h 1025"/>
                <a:gd name="T12" fmla="*/ 737 w 992"/>
                <a:gd name="T13" fmla="*/ 836 h 1025"/>
                <a:gd name="T14" fmla="*/ 806 w 992"/>
                <a:gd name="T15" fmla="*/ 709 h 1025"/>
                <a:gd name="T16" fmla="*/ 806 w 992"/>
                <a:gd name="T17" fmla="*/ 709 h 1025"/>
                <a:gd name="T18" fmla="*/ 807 w 992"/>
                <a:gd name="T19" fmla="*/ 709 h 1025"/>
                <a:gd name="T20" fmla="*/ 992 w 992"/>
                <a:gd name="T21" fmla="*/ 156 h 1025"/>
                <a:gd name="T22" fmla="*/ 929 w 992"/>
                <a:gd name="T23" fmla="*/ 0 h 1025"/>
                <a:gd name="T24" fmla="*/ 682 w 992"/>
                <a:gd name="T25" fmla="*/ 791 h 1025"/>
                <a:gd name="T26" fmla="*/ 234 w 992"/>
                <a:gd name="T27" fmla="*/ 834 h 1025"/>
                <a:gd name="T28" fmla="*/ 191 w 992"/>
                <a:gd name="T29" fmla="*/ 386 h 1025"/>
                <a:gd name="T30" fmla="*/ 640 w 992"/>
                <a:gd name="T31" fmla="*/ 343 h 1025"/>
                <a:gd name="T32" fmla="*/ 682 w 992"/>
                <a:gd name="T33" fmla="*/ 791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2" h="1025">
                  <a:moveTo>
                    <a:pt x="929" y="0"/>
                  </a:moveTo>
                  <a:cubicBezTo>
                    <a:pt x="788" y="422"/>
                    <a:pt x="788" y="422"/>
                    <a:pt x="788" y="422"/>
                  </a:cubicBezTo>
                  <a:cubicBezTo>
                    <a:pt x="788" y="422"/>
                    <a:pt x="788" y="422"/>
                    <a:pt x="788" y="422"/>
                  </a:cubicBezTo>
                  <a:cubicBezTo>
                    <a:pt x="765" y="372"/>
                    <a:pt x="730" y="326"/>
                    <a:pt x="684" y="288"/>
                  </a:cubicBezTo>
                  <a:cubicBezTo>
                    <a:pt x="519" y="152"/>
                    <a:pt x="274" y="175"/>
                    <a:pt x="137" y="341"/>
                  </a:cubicBezTo>
                  <a:cubicBezTo>
                    <a:pt x="0" y="506"/>
                    <a:pt x="24" y="751"/>
                    <a:pt x="189" y="888"/>
                  </a:cubicBezTo>
                  <a:cubicBezTo>
                    <a:pt x="355" y="1025"/>
                    <a:pt x="600" y="1001"/>
                    <a:pt x="737" y="836"/>
                  </a:cubicBezTo>
                  <a:cubicBezTo>
                    <a:pt x="769" y="797"/>
                    <a:pt x="792" y="754"/>
                    <a:pt x="806" y="709"/>
                  </a:cubicBezTo>
                  <a:cubicBezTo>
                    <a:pt x="806" y="709"/>
                    <a:pt x="806" y="709"/>
                    <a:pt x="806" y="709"/>
                  </a:cubicBezTo>
                  <a:cubicBezTo>
                    <a:pt x="807" y="709"/>
                    <a:pt x="807" y="709"/>
                    <a:pt x="807" y="709"/>
                  </a:cubicBezTo>
                  <a:cubicBezTo>
                    <a:pt x="992" y="156"/>
                    <a:pt x="992" y="156"/>
                    <a:pt x="992" y="156"/>
                  </a:cubicBezTo>
                  <a:cubicBezTo>
                    <a:pt x="961" y="108"/>
                    <a:pt x="940" y="55"/>
                    <a:pt x="929" y="0"/>
                  </a:cubicBezTo>
                  <a:close/>
                  <a:moveTo>
                    <a:pt x="682" y="791"/>
                  </a:moveTo>
                  <a:cubicBezTo>
                    <a:pt x="570" y="927"/>
                    <a:pt x="370" y="946"/>
                    <a:pt x="234" y="834"/>
                  </a:cubicBezTo>
                  <a:cubicBezTo>
                    <a:pt x="99" y="722"/>
                    <a:pt x="79" y="521"/>
                    <a:pt x="191" y="386"/>
                  </a:cubicBezTo>
                  <a:cubicBezTo>
                    <a:pt x="303" y="250"/>
                    <a:pt x="504" y="231"/>
                    <a:pt x="640" y="343"/>
                  </a:cubicBezTo>
                  <a:cubicBezTo>
                    <a:pt x="775" y="455"/>
                    <a:pt x="794" y="655"/>
                    <a:pt x="682" y="791"/>
                  </a:cubicBezTo>
                  <a:close/>
                </a:path>
              </a:pathLst>
            </a:custGeom>
            <a:solidFill>
              <a:srgbClr val="678FFF"/>
            </a:solidFill>
            <a:ln>
              <a:noFill/>
            </a:ln>
          </p:spPr>
          <p:txBody>
            <a:bodyPr vert="horz" wrap="square" lIns="91440" tIns="45720" rIns="91440" bIns="45720" numCol="1" anchor="t" anchorCtr="0" compatLnSpc="1">
              <a:prstTxWarp prst="textNoShape">
                <a:avLst/>
              </a:prstTxWarp>
            </a:bodyPr>
            <a:lstStyle/>
            <a:p>
              <a:endParaRPr lang="en-US" dirty="0">
                <a:latin typeface="思源黑体 Light" panose="020B0300000000000000" pitchFamily="34" charset="-122"/>
                <a:ea typeface="思源黑体 Light" panose="020B0300000000000000" pitchFamily="34" charset="-122"/>
              </a:endParaRPr>
            </a:p>
          </p:txBody>
        </p:sp>
        <p:sp>
          <p:nvSpPr>
            <p:cNvPr id="18" name="Freeform 12">
              <a:extLst>
                <a:ext uri="{FF2B5EF4-FFF2-40B4-BE49-F238E27FC236}">
                  <a16:creationId xmlns="" xmlns:a16="http://schemas.microsoft.com/office/drawing/2014/main" id="{1C110BC8-B0B5-47BE-8776-6E4D9AB943D6}"/>
                </a:ext>
              </a:extLst>
            </p:cNvPr>
            <p:cNvSpPr>
              <a:spLocks noEditPoints="1"/>
            </p:cNvSpPr>
            <p:nvPr/>
          </p:nvSpPr>
          <p:spPr bwMode="auto">
            <a:xfrm>
              <a:off x="4471934" y="4324039"/>
              <a:ext cx="1403514" cy="1772438"/>
            </a:xfrm>
            <a:custGeom>
              <a:avLst/>
              <a:gdLst>
                <a:gd name="T0" fmla="*/ 685 w 873"/>
                <a:gd name="T1" fmla="*/ 366 h 1102"/>
                <a:gd name="T2" fmla="*/ 652 w 873"/>
                <a:gd name="T3" fmla="*/ 341 h 1102"/>
                <a:gd name="T4" fmla="*/ 652 w 873"/>
                <a:gd name="T5" fmla="*/ 341 h 1102"/>
                <a:gd name="T6" fmla="*/ 189 w 873"/>
                <a:gd name="T7" fmla="*/ 0 h 1102"/>
                <a:gd name="T8" fmla="*/ 17 w 873"/>
                <a:gd name="T9" fmla="*/ 8 h 1102"/>
                <a:gd name="T10" fmla="*/ 386 w 873"/>
                <a:gd name="T11" fmla="*/ 280 h 1102"/>
                <a:gd name="T12" fmla="*/ 137 w 873"/>
                <a:gd name="T13" fmla="*/ 418 h 1102"/>
                <a:gd name="T14" fmla="*/ 189 w 873"/>
                <a:gd name="T15" fmla="*/ 965 h 1102"/>
                <a:gd name="T16" fmla="*/ 737 w 873"/>
                <a:gd name="T17" fmla="*/ 913 h 1102"/>
                <a:gd name="T18" fmla="*/ 685 w 873"/>
                <a:gd name="T19" fmla="*/ 366 h 1102"/>
                <a:gd name="T20" fmla="*/ 682 w 873"/>
                <a:gd name="T21" fmla="*/ 868 h 1102"/>
                <a:gd name="T22" fmla="*/ 234 w 873"/>
                <a:gd name="T23" fmla="*/ 911 h 1102"/>
                <a:gd name="T24" fmla="*/ 191 w 873"/>
                <a:gd name="T25" fmla="*/ 463 h 1102"/>
                <a:gd name="T26" fmla="*/ 640 w 873"/>
                <a:gd name="T27" fmla="*/ 420 h 1102"/>
                <a:gd name="T28" fmla="*/ 682 w 873"/>
                <a:gd name="T29" fmla="*/ 868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3" h="1102">
                  <a:moveTo>
                    <a:pt x="685" y="366"/>
                  </a:moveTo>
                  <a:cubicBezTo>
                    <a:pt x="674" y="357"/>
                    <a:pt x="663" y="349"/>
                    <a:pt x="652" y="341"/>
                  </a:cubicBezTo>
                  <a:cubicBezTo>
                    <a:pt x="652" y="341"/>
                    <a:pt x="652" y="341"/>
                    <a:pt x="652" y="341"/>
                  </a:cubicBezTo>
                  <a:cubicBezTo>
                    <a:pt x="189" y="0"/>
                    <a:pt x="189" y="0"/>
                    <a:pt x="189" y="0"/>
                  </a:cubicBezTo>
                  <a:cubicBezTo>
                    <a:pt x="133" y="13"/>
                    <a:pt x="75" y="16"/>
                    <a:pt x="17" y="8"/>
                  </a:cubicBezTo>
                  <a:cubicBezTo>
                    <a:pt x="386" y="280"/>
                    <a:pt x="386" y="280"/>
                    <a:pt x="386" y="280"/>
                  </a:cubicBezTo>
                  <a:cubicBezTo>
                    <a:pt x="292" y="292"/>
                    <a:pt x="202" y="339"/>
                    <a:pt x="137" y="418"/>
                  </a:cubicBezTo>
                  <a:cubicBezTo>
                    <a:pt x="0" y="583"/>
                    <a:pt x="24" y="828"/>
                    <a:pt x="189" y="965"/>
                  </a:cubicBezTo>
                  <a:cubicBezTo>
                    <a:pt x="355" y="1102"/>
                    <a:pt x="600" y="1079"/>
                    <a:pt x="737" y="913"/>
                  </a:cubicBezTo>
                  <a:cubicBezTo>
                    <a:pt x="873" y="748"/>
                    <a:pt x="850" y="502"/>
                    <a:pt x="685" y="366"/>
                  </a:cubicBezTo>
                  <a:close/>
                  <a:moveTo>
                    <a:pt x="682" y="868"/>
                  </a:moveTo>
                  <a:cubicBezTo>
                    <a:pt x="570" y="1004"/>
                    <a:pt x="370" y="1023"/>
                    <a:pt x="234" y="911"/>
                  </a:cubicBezTo>
                  <a:cubicBezTo>
                    <a:pt x="99" y="799"/>
                    <a:pt x="79" y="598"/>
                    <a:pt x="191" y="463"/>
                  </a:cubicBezTo>
                  <a:cubicBezTo>
                    <a:pt x="303" y="327"/>
                    <a:pt x="504" y="308"/>
                    <a:pt x="640" y="420"/>
                  </a:cubicBezTo>
                  <a:cubicBezTo>
                    <a:pt x="775" y="532"/>
                    <a:pt x="794" y="733"/>
                    <a:pt x="682" y="868"/>
                  </a:cubicBezTo>
                  <a:close/>
                </a:path>
              </a:pathLst>
            </a:custGeom>
            <a:solidFill>
              <a:srgbClr val="678FFF"/>
            </a:solidFill>
            <a:ln>
              <a:noFill/>
            </a:ln>
          </p:spPr>
          <p:txBody>
            <a:bodyPr vert="horz" wrap="square" lIns="91440" tIns="45720" rIns="91440" bIns="45720" numCol="1" anchor="t" anchorCtr="0" compatLnSpc="1">
              <a:prstTxWarp prst="textNoShape">
                <a:avLst/>
              </a:prstTxWarp>
            </a:bodyPr>
            <a:lstStyle/>
            <a:p>
              <a:endParaRPr lang="en-US" dirty="0">
                <a:latin typeface="思源黑体 Light" panose="020B0300000000000000" pitchFamily="34" charset="-122"/>
                <a:ea typeface="思源黑体 Light" panose="020B0300000000000000" pitchFamily="34" charset="-122"/>
              </a:endParaRPr>
            </a:p>
          </p:txBody>
        </p:sp>
        <p:sp>
          <p:nvSpPr>
            <p:cNvPr id="19" name="Freeform 13">
              <a:extLst>
                <a:ext uri="{FF2B5EF4-FFF2-40B4-BE49-F238E27FC236}">
                  <a16:creationId xmlns="" xmlns:a16="http://schemas.microsoft.com/office/drawing/2014/main" id="{BF2F4E30-54E7-4AE1-B1E2-774C58B796D1}"/>
                </a:ext>
              </a:extLst>
            </p:cNvPr>
            <p:cNvSpPr>
              <a:spLocks noEditPoints="1"/>
            </p:cNvSpPr>
            <p:nvPr/>
          </p:nvSpPr>
          <p:spPr bwMode="auto">
            <a:xfrm>
              <a:off x="5803267" y="4722752"/>
              <a:ext cx="1917945" cy="1373725"/>
            </a:xfrm>
            <a:custGeom>
              <a:avLst/>
              <a:gdLst>
                <a:gd name="T0" fmla="*/ 1004 w 1193"/>
                <a:gd name="T1" fmla="*/ 118 h 854"/>
                <a:gd name="T2" fmla="*/ 520 w 1193"/>
                <a:gd name="T3" fmla="*/ 109 h 854"/>
                <a:gd name="T4" fmla="*/ 45 w 1193"/>
                <a:gd name="T5" fmla="*/ 450 h 854"/>
                <a:gd name="T6" fmla="*/ 0 w 1193"/>
                <a:gd name="T7" fmla="*/ 616 h 854"/>
                <a:gd name="T8" fmla="*/ 373 w 1193"/>
                <a:gd name="T9" fmla="*/ 347 h 854"/>
                <a:gd name="T10" fmla="*/ 508 w 1193"/>
                <a:gd name="T11" fmla="*/ 717 h 854"/>
                <a:gd name="T12" fmla="*/ 1056 w 1193"/>
                <a:gd name="T13" fmla="*/ 665 h 854"/>
                <a:gd name="T14" fmla="*/ 1004 w 1193"/>
                <a:gd name="T15" fmla="*/ 118 h 854"/>
                <a:gd name="T16" fmla="*/ 1001 w 1193"/>
                <a:gd name="T17" fmla="*/ 620 h 854"/>
                <a:gd name="T18" fmla="*/ 553 w 1193"/>
                <a:gd name="T19" fmla="*/ 663 h 854"/>
                <a:gd name="T20" fmla="*/ 511 w 1193"/>
                <a:gd name="T21" fmla="*/ 215 h 854"/>
                <a:gd name="T22" fmla="*/ 959 w 1193"/>
                <a:gd name="T23" fmla="*/ 172 h 854"/>
                <a:gd name="T24" fmla="*/ 1001 w 1193"/>
                <a:gd name="T25" fmla="*/ 620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3" h="854">
                  <a:moveTo>
                    <a:pt x="1004" y="118"/>
                  </a:moveTo>
                  <a:cubicBezTo>
                    <a:pt x="861" y="0"/>
                    <a:pt x="660" y="1"/>
                    <a:pt x="520" y="109"/>
                  </a:cubicBezTo>
                  <a:cubicBezTo>
                    <a:pt x="45" y="450"/>
                    <a:pt x="45" y="450"/>
                    <a:pt x="45" y="450"/>
                  </a:cubicBezTo>
                  <a:cubicBezTo>
                    <a:pt x="41" y="507"/>
                    <a:pt x="26" y="563"/>
                    <a:pt x="0" y="616"/>
                  </a:cubicBezTo>
                  <a:cubicBezTo>
                    <a:pt x="373" y="347"/>
                    <a:pt x="373" y="347"/>
                    <a:pt x="373" y="347"/>
                  </a:cubicBezTo>
                  <a:cubicBezTo>
                    <a:pt x="349" y="481"/>
                    <a:pt x="396" y="624"/>
                    <a:pt x="508" y="717"/>
                  </a:cubicBezTo>
                  <a:cubicBezTo>
                    <a:pt x="674" y="854"/>
                    <a:pt x="919" y="831"/>
                    <a:pt x="1056" y="665"/>
                  </a:cubicBezTo>
                  <a:cubicBezTo>
                    <a:pt x="1193" y="500"/>
                    <a:pt x="1169" y="254"/>
                    <a:pt x="1004" y="118"/>
                  </a:cubicBezTo>
                  <a:close/>
                  <a:moveTo>
                    <a:pt x="1001" y="620"/>
                  </a:moveTo>
                  <a:cubicBezTo>
                    <a:pt x="889" y="756"/>
                    <a:pt x="689" y="775"/>
                    <a:pt x="553" y="663"/>
                  </a:cubicBezTo>
                  <a:cubicBezTo>
                    <a:pt x="418" y="551"/>
                    <a:pt x="399" y="350"/>
                    <a:pt x="511" y="215"/>
                  </a:cubicBezTo>
                  <a:cubicBezTo>
                    <a:pt x="623" y="79"/>
                    <a:pt x="823" y="60"/>
                    <a:pt x="959" y="172"/>
                  </a:cubicBezTo>
                  <a:cubicBezTo>
                    <a:pt x="1094" y="284"/>
                    <a:pt x="1113" y="485"/>
                    <a:pt x="1001" y="620"/>
                  </a:cubicBezTo>
                  <a:close/>
                </a:path>
              </a:pathLst>
            </a:custGeom>
            <a:solidFill>
              <a:srgbClr val="678FFF"/>
            </a:solidFill>
            <a:ln>
              <a:noFill/>
            </a:ln>
          </p:spPr>
          <p:txBody>
            <a:bodyPr vert="horz" wrap="square" lIns="91440" tIns="45720" rIns="91440" bIns="45720" numCol="1" anchor="t" anchorCtr="0" compatLnSpc="1">
              <a:prstTxWarp prst="textNoShape">
                <a:avLst/>
              </a:prstTxWarp>
            </a:bodyPr>
            <a:lstStyle/>
            <a:p>
              <a:endParaRPr lang="en-US" dirty="0">
                <a:latin typeface="思源黑体 Light" panose="020B0300000000000000" pitchFamily="34" charset="-122"/>
                <a:ea typeface="思源黑体 Light" panose="020B0300000000000000" pitchFamily="34" charset="-122"/>
              </a:endParaRPr>
            </a:p>
          </p:txBody>
        </p:sp>
        <p:sp>
          <p:nvSpPr>
            <p:cNvPr id="20" name="Freeform 14">
              <a:extLst>
                <a:ext uri="{FF2B5EF4-FFF2-40B4-BE49-F238E27FC236}">
                  <a16:creationId xmlns="" xmlns:a16="http://schemas.microsoft.com/office/drawing/2014/main" id="{B316E375-9FB7-4192-A176-C727740F33D3}"/>
                </a:ext>
              </a:extLst>
            </p:cNvPr>
            <p:cNvSpPr>
              <a:spLocks noEditPoints="1"/>
            </p:cNvSpPr>
            <p:nvPr/>
          </p:nvSpPr>
          <p:spPr bwMode="auto">
            <a:xfrm>
              <a:off x="6929515" y="2936565"/>
              <a:ext cx="1359977" cy="1955754"/>
            </a:xfrm>
            <a:custGeom>
              <a:avLst/>
              <a:gdLst>
                <a:gd name="T0" fmla="*/ 657 w 846"/>
                <a:gd name="T1" fmla="*/ 136 h 1216"/>
                <a:gd name="T2" fmla="*/ 110 w 846"/>
                <a:gd name="T3" fmla="*/ 189 h 1216"/>
                <a:gd name="T4" fmla="*/ 40 w 846"/>
                <a:gd name="T5" fmla="*/ 557 h 1216"/>
                <a:gd name="T6" fmla="*/ 219 w 846"/>
                <a:gd name="T7" fmla="*/ 1121 h 1216"/>
                <a:gd name="T8" fmla="*/ 335 w 846"/>
                <a:gd name="T9" fmla="*/ 1190 h 1216"/>
                <a:gd name="T10" fmla="*/ 364 w 846"/>
                <a:gd name="T11" fmla="*/ 1216 h 1216"/>
                <a:gd name="T12" fmla="*/ 224 w 846"/>
                <a:gd name="T13" fmla="*/ 778 h 1216"/>
                <a:gd name="T14" fmla="*/ 709 w 846"/>
                <a:gd name="T15" fmla="*/ 684 h 1216"/>
                <a:gd name="T16" fmla="*/ 657 w 846"/>
                <a:gd name="T17" fmla="*/ 136 h 1216"/>
                <a:gd name="T18" fmla="*/ 655 w 846"/>
                <a:gd name="T19" fmla="*/ 639 h 1216"/>
                <a:gd name="T20" fmla="*/ 207 w 846"/>
                <a:gd name="T21" fmla="*/ 682 h 1216"/>
                <a:gd name="T22" fmla="*/ 164 w 846"/>
                <a:gd name="T23" fmla="*/ 234 h 1216"/>
                <a:gd name="T24" fmla="*/ 612 w 846"/>
                <a:gd name="T25" fmla="*/ 191 h 1216"/>
                <a:gd name="T26" fmla="*/ 655 w 846"/>
                <a:gd name="T27" fmla="*/ 639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6" h="1216">
                  <a:moveTo>
                    <a:pt x="657" y="136"/>
                  </a:moveTo>
                  <a:cubicBezTo>
                    <a:pt x="492" y="0"/>
                    <a:pt x="247" y="23"/>
                    <a:pt x="110" y="189"/>
                  </a:cubicBezTo>
                  <a:cubicBezTo>
                    <a:pt x="22" y="295"/>
                    <a:pt x="0" y="435"/>
                    <a:pt x="40" y="557"/>
                  </a:cubicBezTo>
                  <a:cubicBezTo>
                    <a:pt x="219" y="1121"/>
                    <a:pt x="219" y="1121"/>
                    <a:pt x="219" y="1121"/>
                  </a:cubicBezTo>
                  <a:cubicBezTo>
                    <a:pt x="260" y="1137"/>
                    <a:pt x="299" y="1160"/>
                    <a:pt x="335" y="1190"/>
                  </a:cubicBezTo>
                  <a:cubicBezTo>
                    <a:pt x="345" y="1198"/>
                    <a:pt x="354" y="1207"/>
                    <a:pt x="364" y="1216"/>
                  </a:cubicBezTo>
                  <a:cubicBezTo>
                    <a:pt x="224" y="778"/>
                    <a:pt x="224" y="778"/>
                    <a:pt x="224" y="778"/>
                  </a:cubicBezTo>
                  <a:cubicBezTo>
                    <a:pt x="385" y="865"/>
                    <a:pt x="589" y="830"/>
                    <a:pt x="709" y="684"/>
                  </a:cubicBezTo>
                  <a:cubicBezTo>
                    <a:pt x="846" y="518"/>
                    <a:pt x="823" y="273"/>
                    <a:pt x="657" y="136"/>
                  </a:cubicBezTo>
                  <a:close/>
                  <a:moveTo>
                    <a:pt x="655" y="639"/>
                  </a:moveTo>
                  <a:cubicBezTo>
                    <a:pt x="543" y="775"/>
                    <a:pt x="342" y="794"/>
                    <a:pt x="207" y="682"/>
                  </a:cubicBezTo>
                  <a:cubicBezTo>
                    <a:pt x="71" y="570"/>
                    <a:pt x="52" y="369"/>
                    <a:pt x="164" y="234"/>
                  </a:cubicBezTo>
                  <a:cubicBezTo>
                    <a:pt x="276" y="98"/>
                    <a:pt x="477" y="79"/>
                    <a:pt x="612" y="191"/>
                  </a:cubicBezTo>
                  <a:cubicBezTo>
                    <a:pt x="748" y="303"/>
                    <a:pt x="767" y="503"/>
                    <a:pt x="655" y="639"/>
                  </a:cubicBezTo>
                  <a:close/>
                </a:path>
              </a:pathLst>
            </a:custGeom>
            <a:solidFill>
              <a:srgbClr val="678FFF"/>
            </a:solidFill>
            <a:ln>
              <a:noFill/>
            </a:ln>
          </p:spPr>
          <p:txBody>
            <a:bodyPr vert="horz" wrap="square" lIns="91440" tIns="45720" rIns="91440" bIns="45720" numCol="1" anchor="t" anchorCtr="0" compatLnSpc="1">
              <a:prstTxWarp prst="textNoShape">
                <a:avLst/>
              </a:prstTxWarp>
            </a:bodyPr>
            <a:lstStyle/>
            <a:p>
              <a:endParaRPr lang="en-US" dirty="0">
                <a:latin typeface="思源黑体 Light" panose="020B0300000000000000" pitchFamily="34" charset="-122"/>
                <a:ea typeface="思源黑体 Light" panose="020B0300000000000000" pitchFamily="34" charset="-122"/>
              </a:endParaRPr>
            </a:p>
          </p:txBody>
        </p:sp>
        <p:sp>
          <p:nvSpPr>
            <p:cNvPr id="21" name="Freeform 47">
              <a:extLst>
                <a:ext uri="{FF2B5EF4-FFF2-40B4-BE49-F238E27FC236}">
                  <a16:creationId xmlns="" xmlns:a16="http://schemas.microsoft.com/office/drawing/2014/main" id="{04D385FE-24E6-4665-85B9-85C452621775}"/>
                </a:ext>
              </a:extLst>
            </p:cNvPr>
            <p:cNvSpPr>
              <a:spLocks noEditPoints="1"/>
            </p:cNvSpPr>
            <p:nvPr/>
          </p:nvSpPr>
          <p:spPr bwMode="auto">
            <a:xfrm>
              <a:off x="5821015" y="2359326"/>
              <a:ext cx="551114" cy="400592"/>
            </a:xfrm>
            <a:custGeom>
              <a:avLst/>
              <a:gdLst/>
              <a:ahLst/>
              <a:cxnLst>
                <a:cxn ang="0">
                  <a:pos x="100" y="32"/>
                </a:cxn>
                <a:cxn ang="0">
                  <a:pos x="65" y="0"/>
                </a:cxn>
                <a:cxn ang="0">
                  <a:pos x="34" y="20"/>
                </a:cxn>
                <a:cxn ang="0">
                  <a:pos x="29" y="20"/>
                </a:cxn>
                <a:cxn ang="0">
                  <a:pos x="12" y="37"/>
                </a:cxn>
                <a:cxn ang="0">
                  <a:pos x="13" y="42"/>
                </a:cxn>
                <a:cxn ang="0">
                  <a:pos x="0" y="64"/>
                </a:cxn>
                <a:cxn ang="0">
                  <a:pos x="25" y="89"/>
                </a:cxn>
                <a:cxn ang="0">
                  <a:pos x="94" y="89"/>
                </a:cxn>
                <a:cxn ang="0">
                  <a:pos x="123" y="60"/>
                </a:cxn>
                <a:cxn ang="0">
                  <a:pos x="100" y="32"/>
                </a:cxn>
                <a:cxn ang="0">
                  <a:pos x="94" y="81"/>
                </a:cxn>
                <a:cxn ang="0">
                  <a:pos x="94" y="81"/>
                </a:cxn>
                <a:cxn ang="0">
                  <a:pos x="25" y="81"/>
                </a:cxn>
                <a:cxn ang="0">
                  <a:pos x="8" y="64"/>
                </a:cxn>
                <a:cxn ang="0">
                  <a:pos x="16" y="49"/>
                </a:cxn>
                <a:cxn ang="0">
                  <a:pos x="20" y="40"/>
                </a:cxn>
                <a:cxn ang="0">
                  <a:pos x="19" y="37"/>
                </a:cxn>
                <a:cxn ang="0">
                  <a:pos x="29" y="27"/>
                </a:cxn>
                <a:cxn ang="0">
                  <a:pos x="34" y="28"/>
                </a:cxn>
                <a:cxn ang="0">
                  <a:pos x="41" y="24"/>
                </a:cxn>
                <a:cxn ang="0">
                  <a:pos x="65" y="8"/>
                </a:cxn>
                <a:cxn ang="0">
                  <a:pos x="92" y="32"/>
                </a:cxn>
                <a:cxn ang="0">
                  <a:pos x="98" y="39"/>
                </a:cxn>
                <a:cxn ang="0">
                  <a:pos x="115" y="60"/>
                </a:cxn>
                <a:cxn ang="0">
                  <a:pos x="94" y="81"/>
                </a:cxn>
                <a:cxn ang="0">
                  <a:pos x="94" y="81"/>
                </a:cxn>
                <a:cxn ang="0">
                  <a:pos x="94" y="81"/>
                </a:cxn>
              </a:cxnLst>
              <a:rect l="0" t="0" r="r" b="b"/>
              <a:pathLst>
                <a:path w="123" h="89">
                  <a:moveTo>
                    <a:pt x="100" y="32"/>
                  </a:moveTo>
                  <a:cubicBezTo>
                    <a:pt x="98" y="14"/>
                    <a:pt x="83" y="0"/>
                    <a:pt x="65" y="0"/>
                  </a:cubicBezTo>
                  <a:cubicBezTo>
                    <a:pt x="51" y="0"/>
                    <a:pt x="40" y="9"/>
                    <a:pt x="34" y="20"/>
                  </a:cubicBezTo>
                  <a:cubicBezTo>
                    <a:pt x="32" y="20"/>
                    <a:pt x="31" y="20"/>
                    <a:pt x="29" y="20"/>
                  </a:cubicBezTo>
                  <a:cubicBezTo>
                    <a:pt x="19" y="20"/>
                    <a:pt x="12" y="27"/>
                    <a:pt x="12" y="37"/>
                  </a:cubicBezTo>
                  <a:cubicBezTo>
                    <a:pt x="12" y="39"/>
                    <a:pt x="12" y="40"/>
                    <a:pt x="13" y="42"/>
                  </a:cubicBezTo>
                  <a:cubicBezTo>
                    <a:pt x="5" y="47"/>
                    <a:pt x="0" y="54"/>
                    <a:pt x="0" y="64"/>
                  </a:cubicBezTo>
                  <a:cubicBezTo>
                    <a:pt x="0" y="77"/>
                    <a:pt x="11" y="89"/>
                    <a:pt x="25" y="89"/>
                  </a:cubicBezTo>
                  <a:cubicBezTo>
                    <a:pt x="94" y="89"/>
                    <a:pt x="94" y="89"/>
                    <a:pt x="94" y="89"/>
                  </a:cubicBezTo>
                  <a:cubicBezTo>
                    <a:pt x="110" y="89"/>
                    <a:pt x="123" y="76"/>
                    <a:pt x="123" y="60"/>
                  </a:cubicBezTo>
                  <a:cubicBezTo>
                    <a:pt x="123" y="46"/>
                    <a:pt x="113" y="34"/>
                    <a:pt x="100" y="32"/>
                  </a:cubicBezTo>
                  <a:close/>
                  <a:moveTo>
                    <a:pt x="94" y="81"/>
                  </a:moveTo>
                  <a:cubicBezTo>
                    <a:pt x="94" y="81"/>
                    <a:pt x="94" y="81"/>
                    <a:pt x="94" y="81"/>
                  </a:cubicBezTo>
                  <a:cubicBezTo>
                    <a:pt x="25" y="81"/>
                    <a:pt x="25" y="81"/>
                    <a:pt x="25" y="81"/>
                  </a:cubicBezTo>
                  <a:cubicBezTo>
                    <a:pt x="16" y="81"/>
                    <a:pt x="8" y="73"/>
                    <a:pt x="8" y="64"/>
                  </a:cubicBezTo>
                  <a:cubicBezTo>
                    <a:pt x="8" y="58"/>
                    <a:pt x="11" y="52"/>
                    <a:pt x="16" y="49"/>
                  </a:cubicBezTo>
                  <a:cubicBezTo>
                    <a:pt x="22" y="46"/>
                    <a:pt x="22" y="45"/>
                    <a:pt x="20" y="40"/>
                  </a:cubicBezTo>
                  <a:cubicBezTo>
                    <a:pt x="20" y="39"/>
                    <a:pt x="19" y="38"/>
                    <a:pt x="19" y="37"/>
                  </a:cubicBezTo>
                  <a:cubicBezTo>
                    <a:pt x="19" y="32"/>
                    <a:pt x="24" y="27"/>
                    <a:pt x="29" y="27"/>
                  </a:cubicBezTo>
                  <a:cubicBezTo>
                    <a:pt x="29" y="27"/>
                    <a:pt x="31" y="27"/>
                    <a:pt x="34" y="28"/>
                  </a:cubicBezTo>
                  <a:cubicBezTo>
                    <a:pt x="39" y="30"/>
                    <a:pt x="39" y="28"/>
                    <a:pt x="41" y="24"/>
                  </a:cubicBezTo>
                  <a:cubicBezTo>
                    <a:pt x="46" y="14"/>
                    <a:pt x="55" y="8"/>
                    <a:pt x="65" y="8"/>
                  </a:cubicBezTo>
                  <a:cubicBezTo>
                    <a:pt x="79" y="8"/>
                    <a:pt x="91" y="18"/>
                    <a:pt x="92" y="32"/>
                  </a:cubicBezTo>
                  <a:cubicBezTo>
                    <a:pt x="92" y="38"/>
                    <a:pt x="92" y="38"/>
                    <a:pt x="98" y="39"/>
                  </a:cubicBezTo>
                  <a:cubicBezTo>
                    <a:pt x="108" y="41"/>
                    <a:pt x="115" y="50"/>
                    <a:pt x="115" y="60"/>
                  </a:cubicBezTo>
                  <a:cubicBezTo>
                    <a:pt x="115" y="71"/>
                    <a:pt x="106" y="81"/>
                    <a:pt x="94" y="81"/>
                  </a:cubicBezTo>
                  <a:close/>
                  <a:moveTo>
                    <a:pt x="94" y="81"/>
                  </a:moveTo>
                  <a:cubicBezTo>
                    <a:pt x="94" y="81"/>
                    <a:pt x="94" y="81"/>
                    <a:pt x="94" y="81"/>
                  </a:cubicBezTo>
                </a:path>
              </a:pathLst>
            </a:custGeom>
            <a:solidFill>
              <a:srgbClr val="6F78EB"/>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思源黑体 Light" panose="020B0300000000000000" pitchFamily="34" charset="-122"/>
                <a:ea typeface="思源黑体 Light" panose="020B0300000000000000" pitchFamily="34" charset="-122"/>
              </a:endParaRPr>
            </a:p>
          </p:txBody>
        </p:sp>
        <p:sp>
          <p:nvSpPr>
            <p:cNvPr id="22" name="Freeform 48">
              <a:extLst>
                <a:ext uri="{FF2B5EF4-FFF2-40B4-BE49-F238E27FC236}">
                  <a16:creationId xmlns="" xmlns:a16="http://schemas.microsoft.com/office/drawing/2014/main" id="{A434EE5C-3836-48F1-BE97-77D3BE50F9C7}"/>
                </a:ext>
              </a:extLst>
            </p:cNvPr>
            <p:cNvSpPr>
              <a:spLocks noEditPoints="1"/>
            </p:cNvSpPr>
            <p:nvPr/>
          </p:nvSpPr>
          <p:spPr bwMode="auto">
            <a:xfrm>
              <a:off x="4898133" y="5155578"/>
              <a:ext cx="551114" cy="478282"/>
            </a:xfrm>
            <a:custGeom>
              <a:avLst/>
              <a:gdLst/>
              <a:ahLst/>
              <a:cxnLst>
                <a:cxn ang="0">
                  <a:pos x="123" y="100"/>
                </a:cxn>
                <a:cxn ang="0">
                  <a:pos x="115" y="107"/>
                </a:cxn>
                <a:cxn ang="0">
                  <a:pos x="107" y="100"/>
                </a:cxn>
                <a:cxn ang="0">
                  <a:pos x="115" y="84"/>
                </a:cxn>
                <a:cxn ang="0">
                  <a:pos x="123" y="100"/>
                </a:cxn>
                <a:cxn ang="0">
                  <a:pos x="111" y="42"/>
                </a:cxn>
                <a:cxn ang="0">
                  <a:pos x="111" y="77"/>
                </a:cxn>
                <a:cxn ang="0">
                  <a:pos x="115" y="80"/>
                </a:cxn>
                <a:cxn ang="0">
                  <a:pos x="119" y="77"/>
                </a:cxn>
                <a:cxn ang="0">
                  <a:pos x="119" y="42"/>
                </a:cxn>
                <a:cxn ang="0">
                  <a:pos x="115" y="38"/>
                </a:cxn>
                <a:cxn ang="0">
                  <a:pos x="111" y="42"/>
                </a:cxn>
                <a:cxn ang="0">
                  <a:pos x="114" y="34"/>
                </a:cxn>
                <a:cxn ang="0">
                  <a:pos x="104" y="36"/>
                </a:cxn>
                <a:cxn ang="0">
                  <a:pos x="104" y="69"/>
                </a:cxn>
                <a:cxn ang="0">
                  <a:pos x="61" y="88"/>
                </a:cxn>
                <a:cxn ang="0">
                  <a:pos x="19" y="69"/>
                </a:cxn>
                <a:cxn ang="0">
                  <a:pos x="19" y="36"/>
                </a:cxn>
                <a:cxn ang="0">
                  <a:pos x="9" y="34"/>
                </a:cxn>
                <a:cxn ang="0">
                  <a:pos x="0" y="23"/>
                </a:cxn>
                <a:cxn ang="0">
                  <a:pos x="9" y="12"/>
                </a:cxn>
                <a:cxn ang="0">
                  <a:pos x="59" y="0"/>
                </a:cxn>
                <a:cxn ang="0">
                  <a:pos x="61" y="0"/>
                </a:cxn>
                <a:cxn ang="0">
                  <a:pos x="64" y="0"/>
                </a:cxn>
                <a:cxn ang="0">
                  <a:pos x="114" y="12"/>
                </a:cxn>
                <a:cxn ang="0">
                  <a:pos x="123" y="23"/>
                </a:cxn>
                <a:cxn ang="0">
                  <a:pos x="114" y="34"/>
                </a:cxn>
                <a:cxn ang="0">
                  <a:pos x="96" y="38"/>
                </a:cxn>
                <a:cxn ang="0">
                  <a:pos x="64" y="46"/>
                </a:cxn>
                <a:cxn ang="0">
                  <a:pos x="61" y="46"/>
                </a:cxn>
                <a:cxn ang="0">
                  <a:pos x="59" y="46"/>
                </a:cxn>
                <a:cxn ang="0">
                  <a:pos x="27" y="38"/>
                </a:cxn>
                <a:cxn ang="0">
                  <a:pos x="27" y="69"/>
                </a:cxn>
                <a:cxn ang="0">
                  <a:pos x="61" y="80"/>
                </a:cxn>
                <a:cxn ang="0">
                  <a:pos x="96" y="69"/>
                </a:cxn>
                <a:cxn ang="0">
                  <a:pos x="96" y="38"/>
                </a:cxn>
                <a:cxn ang="0">
                  <a:pos x="112" y="27"/>
                </a:cxn>
                <a:cxn ang="0">
                  <a:pos x="115" y="23"/>
                </a:cxn>
                <a:cxn ang="0">
                  <a:pos x="112" y="19"/>
                </a:cxn>
                <a:cxn ang="0">
                  <a:pos x="62" y="8"/>
                </a:cxn>
                <a:cxn ang="0">
                  <a:pos x="61" y="7"/>
                </a:cxn>
                <a:cxn ang="0">
                  <a:pos x="61" y="8"/>
                </a:cxn>
                <a:cxn ang="0">
                  <a:pos x="11" y="19"/>
                </a:cxn>
                <a:cxn ang="0">
                  <a:pos x="8" y="23"/>
                </a:cxn>
                <a:cxn ang="0">
                  <a:pos x="11" y="27"/>
                </a:cxn>
                <a:cxn ang="0">
                  <a:pos x="61" y="38"/>
                </a:cxn>
                <a:cxn ang="0">
                  <a:pos x="61" y="38"/>
                </a:cxn>
                <a:cxn ang="0">
                  <a:pos x="62" y="38"/>
                </a:cxn>
                <a:cxn ang="0">
                  <a:pos x="112" y="27"/>
                </a:cxn>
                <a:cxn ang="0">
                  <a:pos x="112" y="27"/>
                </a:cxn>
                <a:cxn ang="0">
                  <a:pos x="112" y="27"/>
                </a:cxn>
              </a:cxnLst>
              <a:rect l="0" t="0" r="r" b="b"/>
              <a:pathLst>
                <a:path w="123" h="107">
                  <a:moveTo>
                    <a:pt x="123" y="100"/>
                  </a:moveTo>
                  <a:cubicBezTo>
                    <a:pt x="123" y="104"/>
                    <a:pt x="119" y="107"/>
                    <a:pt x="115" y="107"/>
                  </a:cubicBezTo>
                  <a:cubicBezTo>
                    <a:pt x="111" y="107"/>
                    <a:pt x="107" y="104"/>
                    <a:pt x="107" y="100"/>
                  </a:cubicBezTo>
                  <a:cubicBezTo>
                    <a:pt x="107" y="95"/>
                    <a:pt x="111" y="84"/>
                    <a:pt x="115" y="84"/>
                  </a:cubicBezTo>
                  <a:cubicBezTo>
                    <a:pt x="119" y="84"/>
                    <a:pt x="123" y="95"/>
                    <a:pt x="123" y="100"/>
                  </a:cubicBezTo>
                  <a:close/>
                  <a:moveTo>
                    <a:pt x="111" y="42"/>
                  </a:moveTo>
                  <a:cubicBezTo>
                    <a:pt x="111" y="77"/>
                    <a:pt x="111" y="77"/>
                    <a:pt x="111" y="77"/>
                  </a:cubicBezTo>
                  <a:cubicBezTo>
                    <a:pt x="111" y="79"/>
                    <a:pt x="113" y="80"/>
                    <a:pt x="115" y="80"/>
                  </a:cubicBezTo>
                  <a:cubicBezTo>
                    <a:pt x="117" y="80"/>
                    <a:pt x="119" y="79"/>
                    <a:pt x="119" y="77"/>
                  </a:cubicBezTo>
                  <a:cubicBezTo>
                    <a:pt x="119" y="42"/>
                    <a:pt x="119" y="42"/>
                    <a:pt x="119" y="42"/>
                  </a:cubicBezTo>
                  <a:cubicBezTo>
                    <a:pt x="119" y="40"/>
                    <a:pt x="117" y="38"/>
                    <a:pt x="115" y="38"/>
                  </a:cubicBezTo>
                  <a:cubicBezTo>
                    <a:pt x="113" y="38"/>
                    <a:pt x="111" y="40"/>
                    <a:pt x="111" y="42"/>
                  </a:cubicBezTo>
                  <a:close/>
                  <a:moveTo>
                    <a:pt x="114" y="34"/>
                  </a:moveTo>
                  <a:cubicBezTo>
                    <a:pt x="104" y="36"/>
                    <a:pt x="104" y="36"/>
                    <a:pt x="104" y="36"/>
                  </a:cubicBezTo>
                  <a:cubicBezTo>
                    <a:pt x="104" y="69"/>
                    <a:pt x="104" y="69"/>
                    <a:pt x="104" y="69"/>
                  </a:cubicBezTo>
                  <a:cubicBezTo>
                    <a:pt x="104" y="79"/>
                    <a:pt x="92" y="88"/>
                    <a:pt x="61" y="88"/>
                  </a:cubicBezTo>
                  <a:cubicBezTo>
                    <a:pt x="31" y="88"/>
                    <a:pt x="19" y="79"/>
                    <a:pt x="19" y="69"/>
                  </a:cubicBezTo>
                  <a:cubicBezTo>
                    <a:pt x="19" y="36"/>
                    <a:pt x="19" y="36"/>
                    <a:pt x="19" y="36"/>
                  </a:cubicBezTo>
                  <a:cubicBezTo>
                    <a:pt x="9" y="34"/>
                    <a:pt x="9" y="34"/>
                    <a:pt x="9" y="34"/>
                  </a:cubicBezTo>
                  <a:cubicBezTo>
                    <a:pt x="4" y="33"/>
                    <a:pt x="0" y="28"/>
                    <a:pt x="0" y="23"/>
                  </a:cubicBezTo>
                  <a:cubicBezTo>
                    <a:pt x="0" y="17"/>
                    <a:pt x="4" y="13"/>
                    <a:pt x="9" y="12"/>
                  </a:cubicBezTo>
                  <a:cubicBezTo>
                    <a:pt x="59" y="0"/>
                    <a:pt x="59" y="0"/>
                    <a:pt x="59" y="0"/>
                  </a:cubicBezTo>
                  <a:cubicBezTo>
                    <a:pt x="60" y="0"/>
                    <a:pt x="61" y="0"/>
                    <a:pt x="61" y="0"/>
                  </a:cubicBezTo>
                  <a:cubicBezTo>
                    <a:pt x="62" y="0"/>
                    <a:pt x="63" y="0"/>
                    <a:pt x="64" y="0"/>
                  </a:cubicBezTo>
                  <a:cubicBezTo>
                    <a:pt x="114" y="12"/>
                    <a:pt x="114" y="12"/>
                    <a:pt x="114" y="12"/>
                  </a:cubicBezTo>
                  <a:cubicBezTo>
                    <a:pt x="119" y="13"/>
                    <a:pt x="123" y="17"/>
                    <a:pt x="123" y="23"/>
                  </a:cubicBezTo>
                  <a:cubicBezTo>
                    <a:pt x="123" y="28"/>
                    <a:pt x="119" y="33"/>
                    <a:pt x="114" y="34"/>
                  </a:cubicBezTo>
                  <a:close/>
                  <a:moveTo>
                    <a:pt x="96" y="38"/>
                  </a:moveTo>
                  <a:cubicBezTo>
                    <a:pt x="64" y="46"/>
                    <a:pt x="64" y="46"/>
                    <a:pt x="64" y="46"/>
                  </a:cubicBezTo>
                  <a:cubicBezTo>
                    <a:pt x="63" y="46"/>
                    <a:pt x="62" y="46"/>
                    <a:pt x="61" y="46"/>
                  </a:cubicBezTo>
                  <a:cubicBezTo>
                    <a:pt x="61" y="46"/>
                    <a:pt x="60" y="46"/>
                    <a:pt x="59" y="46"/>
                  </a:cubicBezTo>
                  <a:cubicBezTo>
                    <a:pt x="27" y="38"/>
                    <a:pt x="27" y="38"/>
                    <a:pt x="27" y="38"/>
                  </a:cubicBezTo>
                  <a:cubicBezTo>
                    <a:pt x="27" y="69"/>
                    <a:pt x="27" y="69"/>
                    <a:pt x="27" y="69"/>
                  </a:cubicBezTo>
                  <a:cubicBezTo>
                    <a:pt x="27" y="73"/>
                    <a:pt x="38" y="80"/>
                    <a:pt x="61" y="80"/>
                  </a:cubicBezTo>
                  <a:cubicBezTo>
                    <a:pt x="84" y="80"/>
                    <a:pt x="96" y="73"/>
                    <a:pt x="96" y="69"/>
                  </a:cubicBezTo>
                  <a:lnTo>
                    <a:pt x="96" y="38"/>
                  </a:lnTo>
                  <a:close/>
                  <a:moveTo>
                    <a:pt x="112" y="27"/>
                  </a:moveTo>
                  <a:cubicBezTo>
                    <a:pt x="114" y="26"/>
                    <a:pt x="115" y="25"/>
                    <a:pt x="115" y="23"/>
                  </a:cubicBezTo>
                  <a:cubicBezTo>
                    <a:pt x="115" y="21"/>
                    <a:pt x="114" y="19"/>
                    <a:pt x="112" y="19"/>
                  </a:cubicBezTo>
                  <a:cubicBezTo>
                    <a:pt x="62" y="8"/>
                    <a:pt x="62" y="8"/>
                    <a:pt x="62" y="8"/>
                  </a:cubicBezTo>
                  <a:cubicBezTo>
                    <a:pt x="61" y="7"/>
                    <a:pt x="61" y="7"/>
                    <a:pt x="61" y="7"/>
                  </a:cubicBezTo>
                  <a:cubicBezTo>
                    <a:pt x="61" y="8"/>
                    <a:pt x="61" y="8"/>
                    <a:pt x="61" y="8"/>
                  </a:cubicBezTo>
                  <a:cubicBezTo>
                    <a:pt x="11" y="19"/>
                    <a:pt x="11" y="19"/>
                    <a:pt x="11" y="19"/>
                  </a:cubicBezTo>
                  <a:cubicBezTo>
                    <a:pt x="9" y="19"/>
                    <a:pt x="8" y="21"/>
                    <a:pt x="8" y="23"/>
                  </a:cubicBezTo>
                  <a:cubicBezTo>
                    <a:pt x="8" y="25"/>
                    <a:pt x="9" y="26"/>
                    <a:pt x="11" y="27"/>
                  </a:cubicBezTo>
                  <a:cubicBezTo>
                    <a:pt x="61" y="38"/>
                    <a:pt x="61" y="38"/>
                    <a:pt x="61" y="38"/>
                  </a:cubicBezTo>
                  <a:cubicBezTo>
                    <a:pt x="61" y="38"/>
                    <a:pt x="61" y="38"/>
                    <a:pt x="61" y="38"/>
                  </a:cubicBezTo>
                  <a:cubicBezTo>
                    <a:pt x="62" y="38"/>
                    <a:pt x="62" y="38"/>
                    <a:pt x="62" y="38"/>
                  </a:cubicBezTo>
                  <a:lnTo>
                    <a:pt x="112" y="27"/>
                  </a:lnTo>
                  <a:close/>
                  <a:moveTo>
                    <a:pt x="112" y="27"/>
                  </a:moveTo>
                  <a:cubicBezTo>
                    <a:pt x="112" y="27"/>
                    <a:pt x="112" y="27"/>
                    <a:pt x="112" y="27"/>
                  </a:cubicBezTo>
                </a:path>
              </a:pathLst>
            </a:custGeom>
            <a:solidFill>
              <a:srgbClr val="6F78EB"/>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思源黑体 Light" panose="020B0300000000000000" pitchFamily="34" charset="-122"/>
                <a:ea typeface="思源黑体 Light" panose="020B0300000000000000" pitchFamily="34" charset="-122"/>
              </a:endParaRPr>
            </a:p>
          </p:txBody>
        </p:sp>
        <p:sp>
          <p:nvSpPr>
            <p:cNvPr id="23" name="Freeform 49">
              <a:extLst>
                <a:ext uri="{FF2B5EF4-FFF2-40B4-BE49-F238E27FC236}">
                  <a16:creationId xmlns="" xmlns:a16="http://schemas.microsoft.com/office/drawing/2014/main" id="{F6998235-7E13-4481-92A2-312BCE41D6D7}"/>
                </a:ext>
              </a:extLst>
            </p:cNvPr>
            <p:cNvSpPr>
              <a:spLocks noEditPoints="1"/>
            </p:cNvSpPr>
            <p:nvPr/>
          </p:nvSpPr>
          <p:spPr bwMode="auto">
            <a:xfrm>
              <a:off x="7330386" y="3382760"/>
              <a:ext cx="514698" cy="512270"/>
            </a:xfrm>
            <a:custGeom>
              <a:avLst/>
              <a:gdLst/>
              <a:ahLst/>
              <a:cxnLst>
                <a:cxn ang="0">
                  <a:pos x="111" y="101"/>
                </a:cxn>
                <a:cxn ang="0">
                  <a:pos x="78" y="88"/>
                </a:cxn>
                <a:cxn ang="0">
                  <a:pos x="92" y="59"/>
                </a:cxn>
                <a:cxn ang="0">
                  <a:pos x="83" y="12"/>
                </a:cxn>
                <a:cxn ang="0">
                  <a:pos x="57" y="0"/>
                </a:cxn>
                <a:cxn ang="0">
                  <a:pos x="32" y="12"/>
                </a:cxn>
                <a:cxn ang="0">
                  <a:pos x="23" y="59"/>
                </a:cxn>
                <a:cxn ang="0">
                  <a:pos x="36" y="88"/>
                </a:cxn>
                <a:cxn ang="0">
                  <a:pos x="3" y="101"/>
                </a:cxn>
                <a:cxn ang="0">
                  <a:pos x="1" y="109"/>
                </a:cxn>
                <a:cxn ang="0">
                  <a:pos x="7" y="114"/>
                </a:cxn>
                <a:cxn ang="0">
                  <a:pos x="107" y="114"/>
                </a:cxn>
                <a:cxn ang="0">
                  <a:pos x="114" y="109"/>
                </a:cxn>
                <a:cxn ang="0">
                  <a:pos x="111" y="101"/>
                </a:cxn>
                <a:cxn ang="0">
                  <a:pos x="29" y="38"/>
                </a:cxn>
                <a:cxn ang="0">
                  <a:pos x="57" y="7"/>
                </a:cxn>
                <a:cxn ang="0">
                  <a:pos x="85" y="38"/>
                </a:cxn>
                <a:cxn ang="0">
                  <a:pos x="72" y="83"/>
                </a:cxn>
                <a:cxn ang="0">
                  <a:pos x="71" y="85"/>
                </a:cxn>
                <a:cxn ang="0">
                  <a:pos x="43" y="85"/>
                </a:cxn>
                <a:cxn ang="0">
                  <a:pos x="42" y="83"/>
                </a:cxn>
                <a:cxn ang="0">
                  <a:pos x="29" y="38"/>
                </a:cxn>
                <a:cxn ang="0">
                  <a:pos x="7" y="107"/>
                </a:cxn>
                <a:cxn ang="0">
                  <a:pos x="38" y="95"/>
                </a:cxn>
                <a:cxn ang="0">
                  <a:pos x="47" y="93"/>
                </a:cxn>
                <a:cxn ang="0">
                  <a:pos x="57" y="96"/>
                </a:cxn>
                <a:cxn ang="0">
                  <a:pos x="68" y="93"/>
                </a:cxn>
                <a:cxn ang="0">
                  <a:pos x="77" y="95"/>
                </a:cxn>
                <a:cxn ang="0">
                  <a:pos x="107" y="107"/>
                </a:cxn>
                <a:cxn ang="0">
                  <a:pos x="7" y="107"/>
                </a:cxn>
                <a:cxn ang="0">
                  <a:pos x="7" y="107"/>
                </a:cxn>
                <a:cxn ang="0">
                  <a:pos x="7" y="107"/>
                </a:cxn>
              </a:cxnLst>
              <a:rect l="0" t="0" r="r" b="b"/>
              <a:pathLst>
                <a:path w="115" h="114">
                  <a:moveTo>
                    <a:pt x="111" y="101"/>
                  </a:moveTo>
                  <a:cubicBezTo>
                    <a:pt x="110" y="101"/>
                    <a:pt x="97" y="92"/>
                    <a:pt x="78" y="88"/>
                  </a:cubicBezTo>
                  <a:cubicBezTo>
                    <a:pt x="85" y="79"/>
                    <a:pt x="90" y="67"/>
                    <a:pt x="92" y="59"/>
                  </a:cubicBezTo>
                  <a:cubicBezTo>
                    <a:pt x="94" y="48"/>
                    <a:pt x="93" y="26"/>
                    <a:pt x="83" y="12"/>
                  </a:cubicBezTo>
                  <a:cubicBezTo>
                    <a:pt x="76" y="4"/>
                    <a:pt x="68" y="0"/>
                    <a:pt x="57" y="0"/>
                  </a:cubicBezTo>
                  <a:cubicBezTo>
                    <a:pt x="47" y="0"/>
                    <a:pt x="38" y="4"/>
                    <a:pt x="32" y="12"/>
                  </a:cubicBezTo>
                  <a:cubicBezTo>
                    <a:pt x="21" y="26"/>
                    <a:pt x="20" y="48"/>
                    <a:pt x="23" y="59"/>
                  </a:cubicBezTo>
                  <a:cubicBezTo>
                    <a:pt x="25" y="67"/>
                    <a:pt x="29" y="79"/>
                    <a:pt x="36" y="88"/>
                  </a:cubicBezTo>
                  <a:cubicBezTo>
                    <a:pt x="17" y="92"/>
                    <a:pt x="4" y="101"/>
                    <a:pt x="3" y="101"/>
                  </a:cubicBezTo>
                  <a:cubicBezTo>
                    <a:pt x="1" y="103"/>
                    <a:pt x="0" y="106"/>
                    <a:pt x="1" y="109"/>
                  </a:cubicBezTo>
                  <a:cubicBezTo>
                    <a:pt x="1" y="112"/>
                    <a:pt x="4" y="114"/>
                    <a:pt x="7" y="114"/>
                  </a:cubicBezTo>
                  <a:cubicBezTo>
                    <a:pt x="107" y="114"/>
                    <a:pt x="107" y="114"/>
                    <a:pt x="107" y="114"/>
                  </a:cubicBezTo>
                  <a:cubicBezTo>
                    <a:pt x="110" y="114"/>
                    <a:pt x="113" y="112"/>
                    <a:pt x="114" y="109"/>
                  </a:cubicBezTo>
                  <a:cubicBezTo>
                    <a:pt x="115" y="106"/>
                    <a:pt x="114" y="103"/>
                    <a:pt x="111" y="101"/>
                  </a:cubicBezTo>
                  <a:close/>
                  <a:moveTo>
                    <a:pt x="29" y="38"/>
                  </a:moveTo>
                  <a:cubicBezTo>
                    <a:pt x="31" y="23"/>
                    <a:pt x="40" y="7"/>
                    <a:pt x="57" y="7"/>
                  </a:cubicBezTo>
                  <a:cubicBezTo>
                    <a:pt x="75" y="7"/>
                    <a:pt x="83" y="23"/>
                    <a:pt x="85" y="38"/>
                  </a:cubicBezTo>
                  <a:cubicBezTo>
                    <a:pt x="87" y="54"/>
                    <a:pt x="82" y="71"/>
                    <a:pt x="72" y="83"/>
                  </a:cubicBezTo>
                  <a:cubicBezTo>
                    <a:pt x="71" y="85"/>
                    <a:pt x="71" y="85"/>
                    <a:pt x="71" y="85"/>
                  </a:cubicBezTo>
                  <a:cubicBezTo>
                    <a:pt x="63" y="95"/>
                    <a:pt x="52" y="95"/>
                    <a:pt x="43" y="85"/>
                  </a:cubicBezTo>
                  <a:cubicBezTo>
                    <a:pt x="42" y="83"/>
                    <a:pt x="42" y="83"/>
                    <a:pt x="42" y="83"/>
                  </a:cubicBezTo>
                  <a:cubicBezTo>
                    <a:pt x="32" y="71"/>
                    <a:pt x="27" y="54"/>
                    <a:pt x="29" y="38"/>
                  </a:cubicBezTo>
                  <a:close/>
                  <a:moveTo>
                    <a:pt x="7" y="107"/>
                  </a:moveTo>
                  <a:cubicBezTo>
                    <a:pt x="8" y="107"/>
                    <a:pt x="20" y="99"/>
                    <a:pt x="38" y="95"/>
                  </a:cubicBezTo>
                  <a:cubicBezTo>
                    <a:pt x="47" y="93"/>
                    <a:pt x="47" y="93"/>
                    <a:pt x="47" y="93"/>
                  </a:cubicBezTo>
                  <a:cubicBezTo>
                    <a:pt x="50" y="95"/>
                    <a:pt x="53" y="96"/>
                    <a:pt x="57" y="96"/>
                  </a:cubicBezTo>
                  <a:cubicBezTo>
                    <a:pt x="61" y="96"/>
                    <a:pt x="65" y="95"/>
                    <a:pt x="68" y="93"/>
                  </a:cubicBezTo>
                  <a:cubicBezTo>
                    <a:pt x="77" y="95"/>
                    <a:pt x="77" y="95"/>
                    <a:pt x="77" y="95"/>
                  </a:cubicBezTo>
                  <a:cubicBezTo>
                    <a:pt x="94" y="99"/>
                    <a:pt x="107" y="106"/>
                    <a:pt x="107" y="107"/>
                  </a:cubicBezTo>
                  <a:lnTo>
                    <a:pt x="7" y="107"/>
                  </a:lnTo>
                  <a:close/>
                  <a:moveTo>
                    <a:pt x="7" y="107"/>
                  </a:moveTo>
                  <a:cubicBezTo>
                    <a:pt x="7" y="107"/>
                    <a:pt x="7" y="107"/>
                    <a:pt x="7" y="107"/>
                  </a:cubicBezTo>
                </a:path>
              </a:pathLst>
            </a:custGeom>
            <a:solidFill>
              <a:srgbClr val="6F78EB"/>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思源黑体 Light" panose="020B0300000000000000" pitchFamily="34" charset="-122"/>
                <a:ea typeface="思源黑体 Light" panose="020B0300000000000000" pitchFamily="34" charset="-122"/>
              </a:endParaRPr>
            </a:p>
          </p:txBody>
        </p:sp>
        <p:grpSp>
          <p:nvGrpSpPr>
            <p:cNvPr id="24" name="Group 24">
              <a:extLst>
                <a:ext uri="{FF2B5EF4-FFF2-40B4-BE49-F238E27FC236}">
                  <a16:creationId xmlns="" xmlns:a16="http://schemas.microsoft.com/office/drawing/2014/main" id="{C05209B2-E346-4E95-BCA9-8BBB69929D0E}"/>
                </a:ext>
              </a:extLst>
            </p:cNvPr>
            <p:cNvGrpSpPr/>
            <p:nvPr/>
          </p:nvGrpSpPr>
          <p:grpSpPr>
            <a:xfrm>
              <a:off x="4414895" y="3363338"/>
              <a:ext cx="378740" cy="551114"/>
              <a:chOff x="4075113" y="1909763"/>
              <a:chExt cx="247650" cy="360363"/>
            </a:xfrm>
            <a:solidFill>
              <a:schemeClr val="accent1"/>
            </a:solidFill>
          </p:grpSpPr>
          <p:sp>
            <p:nvSpPr>
              <p:cNvPr id="26" name="Freeform 78">
                <a:extLst>
                  <a:ext uri="{FF2B5EF4-FFF2-40B4-BE49-F238E27FC236}">
                    <a16:creationId xmlns="" xmlns:a16="http://schemas.microsoft.com/office/drawing/2014/main" id="{5E1BA2DE-573B-4D2B-9FAE-1CED9CFBD7D6}"/>
                  </a:ext>
                </a:extLst>
              </p:cNvPr>
              <p:cNvSpPr>
                <a:spLocks noEditPoints="1"/>
              </p:cNvSpPr>
              <p:nvPr/>
            </p:nvSpPr>
            <p:spPr bwMode="auto">
              <a:xfrm>
                <a:off x="4075113" y="1909763"/>
                <a:ext cx="247650" cy="360363"/>
              </a:xfrm>
              <a:custGeom>
                <a:avLst/>
                <a:gdLst/>
                <a:ahLst/>
                <a:cxnLst>
                  <a:cxn ang="0">
                    <a:pos x="42" y="0"/>
                  </a:cxn>
                  <a:cxn ang="0">
                    <a:pos x="0" y="42"/>
                  </a:cxn>
                  <a:cxn ang="0">
                    <a:pos x="19" y="88"/>
                  </a:cxn>
                  <a:cxn ang="0">
                    <a:pos x="42" y="123"/>
                  </a:cxn>
                  <a:cxn ang="0">
                    <a:pos x="65" y="88"/>
                  </a:cxn>
                  <a:cxn ang="0">
                    <a:pos x="85" y="42"/>
                  </a:cxn>
                  <a:cxn ang="0">
                    <a:pos x="42" y="0"/>
                  </a:cxn>
                  <a:cxn ang="0">
                    <a:pos x="52" y="104"/>
                  </a:cxn>
                  <a:cxn ang="0">
                    <a:pos x="33" y="106"/>
                  </a:cxn>
                  <a:cxn ang="0">
                    <a:pos x="31" y="99"/>
                  </a:cxn>
                  <a:cxn ang="0">
                    <a:pos x="31" y="99"/>
                  </a:cxn>
                  <a:cxn ang="0">
                    <a:pos x="55" y="96"/>
                  </a:cxn>
                  <a:cxn ang="0">
                    <a:pos x="54" y="99"/>
                  </a:cxn>
                  <a:cxn ang="0">
                    <a:pos x="52" y="104"/>
                  </a:cxn>
                  <a:cxn ang="0">
                    <a:pos x="30" y="95"/>
                  </a:cxn>
                  <a:cxn ang="0">
                    <a:pos x="27" y="88"/>
                  </a:cxn>
                  <a:cxn ang="0">
                    <a:pos x="57" y="88"/>
                  </a:cxn>
                  <a:cxn ang="0">
                    <a:pos x="56" y="92"/>
                  </a:cxn>
                  <a:cxn ang="0">
                    <a:pos x="30" y="95"/>
                  </a:cxn>
                  <a:cxn ang="0">
                    <a:pos x="42" y="115"/>
                  </a:cxn>
                  <a:cxn ang="0">
                    <a:pos x="35" y="110"/>
                  </a:cxn>
                  <a:cxn ang="0">
                    <a:pos x="51" y="108"/>
                  </a:cxn>
                  <a:cxn ang="0">
                    <a:pos x="42" y="115"/>
                  </a:cxn>
                  <a:cxn ang="0">
                    <a:pos x="60" y="80"/>
                  </a:cxn>
                  <a:cxn ang="0">
                    <a:pos x="24" y="80"/>
                  </a:cxn>
                  <a:cxn ang="0">
                    <a:pos x="18" y="68"/>
                  </a:cxn>
                  <a:cxn ang="0">
                    <a:pos x="8" y="42"/>
                  </a:cxn>
                  <a:cxn ang="0">
                    <a:pos x="42" y="8"/>
                  </a:cxn>
                  <a:cxn ang="0">
                    <a:pos x="77" y="42"/>
                  </a:cxn>
                  <a:cxn ang="0">
                    <a:pos x="67" y="68"/>
                  </a:cxn>
                  <a:cxn ang="0">
                    <a:pos x="60" y="80"/>
                  </a:cxn>
                  <a:cxn ang="0">
                    <a:pos x="60" y="80"/>
                  </a:cxn>
                  <a:cxn ang="0">
                    <a:pos x="60" y="80"/>
                  </a:cxn>
                </a:cxnLst>
                <a:rect l="0" t="0" r="r" b="b"/>
                <a:pathLst>
                  <a:path w="85" h="123">
                    <a:moveTo>
                      <a:pt x="42" y="0"/>
                    </a:moveTo>
                    <a:cubicBezTo>
                      <a:pt x="19" y="0"/>
                      <a:pt x="0" y="19"/>
                      <a:pt x="0" y="42"/>
                    </a:cubicBezTo>
                    <a:cubicBezTo>
                      <a:pt x="0" y="57"/>
                      <a:pt x="14" y="74"/>
                      <a:pt x="19" y="88"/>
                    </a:cubicBezTo>
                    <a:cubicBezTo>
                      <a:pt x="27" y="110"/>
                      <a:pt x="26" y="123"/>
                      <a:pt x="42" y="123"/>
                    </a:cubicBezTo>
                    <a:cubicBezTo>
                      <a:pt x="59" y="123"/>
                      <a:pt x="58" y="110"/>
                      <a:pt x="65" y="88"/>
                    </a:cubicBezTo>
                    <a:cubicBezTo>
                      <a:pt x="70" y="74"/>
                      <a:pt x="85" y="57"/>
                      <a:pt x="85" y="42"/>
                    </a:cubicBezTo>
                    <a:cubicBezTo>
                      <a:pt x="85" y="19"/>
                      <a:pt x="66" y="0"/>
                      <a:pt x="42" y="0"/>
                    </a:cubicBezTo>
                    <a:close/>
                    <a:moveTo>
                      <a:pt x="52" y="104"/>
                    </a:moveTo>
                    <a:cubicBezTo>
                      <a:pt x="33" y="106"/>
                      <a:pt x="33" y="106"/>
                      <a:pt x="33" y="106"/>
                    </a:cubicBezTo>
                    <a:cubicBezTo>
                      <a:pt x="33" y="104"/>
                      <a:pt x="32" y="102"/>
                      <a:pt x="31" y="99"/>
                    </a:cubicBezTo>
                    <a:cubicBezTo>
                      <a:pt x="31" y="99"/>
                      <a:pt x="31" y="99"/>
                      <a:pt x="31" y="99"/>
                    </a:cubicBezTo>
                    <a:cubicBezTo>
                      <a:pt x="55" y="96"/>
                      <a:pt x="55" y="96"/>
                      <a:pt x="55" y="96"/>
                    </a:cubicBezTo>
                    <a:cubicBezTo>
                      <a:pt x="54" y="97"/>
                      <a:pt x="54" y="98"/>
                      <a:pt x="54" y="99"/>
                    </a:cubicBezTo>
                    <a:cubicBezTo>
                      <a:pt x="53" y="101"/>
                      <a:pt x="53" y="103"/>
                      <a:pt x="52" y="104"/>
                    </a:cubicBezTo>
                    <a:close/>
                    <a:moveTo>
                      <a:pt x="30" y="95"/>
                    </a:moveTo>
                    <a:cubicBezTo>
                      <a:pt x="29" y="93"/>
                      <a:pt x="28" y="91"/>
                      <a:pt x="27" y="88"/>
                    </a:cubicBezTo>
                    <a:cubicBezTo>
                      <a:pt x="57" y="88"/>
                      <a:pt x="57" y="88"/>
                      <a:pt x="57" y="88"/>
                    </a:cubicBezTo>
                    <a:cubicBezTo>
                      <a:pt x="57" y="89"/>
                      <a:pt x="56" y="91"/>
                      <a:pt x="56" y="92"/>
                    </a:cubicBezTo>
                    <a:lnTo>
                      <a:pt x="30" y="95"/>
                    </a:lnTo>
                    <a:close/>
                    <a:moveTo>
                      <a:pt x="42" y="115"/>
                    </a:moveTo>
                    <a:cubicBezTo>
                      <a:pt x="38" y="115"/>
                      <a:pt x="37" y="114"/>
                      <a:pt x="35" y="110"/>
                    </a:cubicBezTo>
                    <a:cubicBezTo>
                      <a:pt x="51" y="108"/>
                      <a:pt x="51" y="108"/>
                      <a:pt x="51" y="108"/>
                    </a:cubicBezTo>
                    <a:cubicBezTo>
                      <a:pt x="49" y="114"/>
                      <a:pt x="47" y="115"/>
                      <a:pt x="42" y="115"/>
                    </a:cubicBezTo>
                    <a:close/>
                    <a:moveTo>
                      <a:pt x="60" y="80"/>
                    </a:moveTo>
                    <a:cubicBezTo>
                      <a:pt x="24" y="80"/>
                      <a:pt x="24" y="80"/>
                      <a:pt x="24" y="80"/>
                    </a:cubicBezTo>
                    <a:cubicBezTo>
                      <a:pt x="23" y="76"/>
                      <a:pt x="20" y="72"/>
                      <a:pt x="18" y="68"/>
                    </a:cubicBezTo>
                    <a:cubicBezTo>
                      <a:pt x="13" y="59"/>
                      <a:pt x="8" y="50"/>
                      <a:pt x="8" y="42"/>
                    </a:cubicBezTo>
                    <a:cubicBezTo>
                      <a:pt x="8" y="23"/>
                      <a:pt x="23" y="8"/>
                      <a:pt x="42" y="8"/>
                    </a:cubicBezTo>
                    <a:cubicBezTo>
                      <a:pt x="61" y="8"/>
                      <a:pt x="77" y="23"/>
                      <a:pt x="77" y="42"/>
                    </a:cubicBezTo>
                    <a:cubicBezTo>
                      <a:pt x="77" y="50"/>
                      <a:pt x="72" y="59"/>
                      <a:pt x="67" y="68"/>
                    </a:cubicBezTo>
                    <a:cubicBezTo>
                      <a:pt x="64" y="72"/>
                      <a:pt x="62" y="76"/>
                      <a:pt x="60" y="80"/>
                    </a:cubicBezTo>
                    <a:close/>
                    <a:moveTo>
                      <a:pt x="60" y="80"/>
                    </a:moveTo>
                    <a:cubicBezTo>
                      <a:pt x="60" y="80"/>
                      <a:pt x="60" y="80"/>
                      <a:pt x="60" y="80"/>
                    </a:cubicBezTo>
                  </a:path>
                </a:pathLst>
              </a:custGeom>
              <a:solidFill>
                <a:srgbClr val="6F78EB"/>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思源黑体 Light" panose="020B0300000000000000" pitchFamily="34" charset="-122"/>
                  <a:ea typeface="思源黑体 Light" panose="020B0300000000000000" pitchFamily="34" charset="-122"/>
                </a:endParaRPr>
              </a:p>
            </p:txBody>
          </p:sp>
          <p:sp>
            <p:nvSpPr>
              <p:cNvPr id="27" name="Freeform 79">
                <a:extLst>
                  <a:ext uri="{FF2B5EF4-FFF2-40B4-BE49-F238E27FC236}">
                    <a16:creationId xmlns="" xmlns:a16="http://schemas.microsoft.com/office/drawing/2014/main" id="{C6DAA6C7-AE8B-4C68-814E-47EB0CA2E48D}"/>
                  </a:ext>
                </a:extLst>
              </p:cNvPr>
              <p:cNvSpPr>
                <a:spLocks noEditPoints="1"/>
              </p:cNvSpPr>
              <p:nvPr/>
            </p:nvSpPr>
            <p:spPr bwMode="auto">
              <a:xfrm>
                <a:off x="4130675" y="1965326"/>
                <a:ext cx="73025" cy="73025"/>
              </a:xfrm>
              <a:custGeom>
                <a:avLst/>
                <a:gdLst/>
                <a:ahLst/>
                <a:cxnLst>
                  <a:cxn ang="0">
                    <a:pos x="23" y="0"/>
                  </a:cxn>
                  <a:cxn ang="0">
                    <a:pos x="0" y="23"/>
                  </a:cxn>
                  <a:cxn ang="0">
                    <a:pos x="2" y="25"/>
                  </a:cxn>
                  <a:cxn ang="0">
                    <a:pos x="4" y="23"/>
                  </a:cxn>
                  <a:cxn ang="0">
                    <a:pos x="23" y="4"/>
                  </a:cxn>
                  <a:cxn ang="0">
                    <a:pos x="25" y="2"/>
                  </a:cxn>
                  <a:cxn ang="0">
                    <a:pos x="23" y="0"/>
                  </a:cxn>
                  <a:cxn ang="0">
                    <a:pos x="23" y="0"/>
                  </a:cxn>
                  <a:cxn ang="0">
                    <a:pos x="23" y="0"/>
                  </a:cxn>
                </a:cxnLst>
                <a:rect l="0" t="0" r="r" b="b"/>
                <a:pathLst>
                  <a:path w="25" h="25">
                    <a:moveTo>
                      <a:pt x="23" y="0"/>
                    </a:moveTo>
                    <a:cubicBezTo>
                      <a:pt x="11" y="0"/>
                      <a:pt x="0" y="10"/>
                      <a:pt x="0" y="23"/>
                    </a:cubicBezTo>
                    <a:cubicBezTo>
                      <a:pt x="0" y="24"/>
                      <a:pt x="1" y="25"/>
                      <a:pt x="2" y="25"/>
                    </a:cubicBezTo>
                    <a:cubicBezTo>
                      <a:pt x="3" y="25"/>
                      <a:pt x="4" y="24"/>
                      <a:pt x="4" y="23"/>
                    </a:cubicBezTo>
                    <a:cubicBezTo>
                      <a:pt x="4" y="12"/>
                      <a:pt x="13" y="4"/>
                      <a:pt x="23" y="4"/>
                    </a:cubicBezTo>
                    <a:cubicBezTo>
                      <a:pt x="24" y="4"/>
                      <a:pt x="25" y="3"/>
                      <a:pt x="25" y="2"/>
                    </a:cubicBezTo>
                    <a:cubicBezTo>
                      <a:pt x="25" y="1"/>
                      <a:pt x="24" y="0"/>
                      <a:pt x="23" y="0"/>
                    </a:cubicBezTo>
                    <a:close/>
                    <a:moveTo>
                      <a:pt x="23" y="0"/>
                    </a:moveTo>
                    <a:cubicBezTo>
                      <a:pt x="23" y="0"/>
                      <a:pt x="23" y="0"/>
                      <a:pt x="23" y="0"/>
                    </a:cubicBezTo>
                  </a:path>
                </a:pathLst>
              </a:custGeom>
              <a:solidFill>
                <a:srgbClr val="6F78EB"/>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思源黑体 Light" panose="020B0300000000000000" pitchFamily="34" charset="-122"/>
                  <a:ea typeface="思源黑体 Light" panose="020B0300000000000000" pitchFamily="34" charset="-122"/>
                </a:endParaRPr>
              </a:p>
            </p:txBody>
          </p:sp>
        </p:grpSp>
        <p:sp>
          <p:nvSpPr>
            <p:cNvPr id="25" name="Freeform 90">
              <a:extLst>
                <a:ext uri="{FF2B5EF4-FFF2-40B4-BE49-F238E27FC236}">
                  <a16:creationId xmlns="" xmlns:a16="http://schemas.microsoft.com/office/drawing/2014/main" id="{A39C2212-6FCB-4EC3-B7A5-0E6C409D358B}"/>
                </a:ext>
              </a:extLst>
            </p:cNvPr>
            <p:cNvSpPr>
              <a:spLocks noEditPoints="1"/>
            </p:cNvSpPr>
            <p:nvPr/>
          </p:nvSpPr>
          <p:spPr bwMode="auto">
            <a:xfrm>
              <a:off x="6742753" y="5119162"/>
              <a:ext cx="551114" cy="551114"/>
            </a:xfrm>
            <a:custGeom>
              <a:avLst/>
              <a:gdLst/>
              <a:ahLst/>
              <a:cxnLst>
                <a:cxn ang="0">
                  <a:pos x="77" y="14"/>
                </a:cxn>
                <a:cxn ang="0">
                  <a:pos x="51" y="34"/>
                </a:cxn>
                <a:cxn ang="0">
                  <a:pos x="0" y="54"/>
                </a:cxn>
                <a:cxn ang="0">
                  <a:pos x="23" y="80"/>
                </a:cxn>
                <a:cxn ang="0">
                  <a:pos x="31" y="123"/>
                </a:cxn>
                <a:cxn ang="0">
                  <a:pos x="54" y="115"/>
                </a:cxn>
                <a:cxn ang="0">
                  <a:pos x="50" y="103"/>
                </a:cxn>
                <a:cxn ang="0">
                  <a:pos x="50" y="76"/>
                </a:cxn>
                <a:cxn ang="0">
                  <a:pos x="51" y="74"/>
                </a:cxn>
                <a:cxn ang="0">
                  <a:pos x="52" y="73"/>
                </a:cxn>
                <a:cxn ang="0">
                  <a:pos x="53" y="73"/>
                </a:cxn>
                <a:cxn ang="0">
                  <a:pos x="77" y="94"/>
                </a:cxn>
                <a:cxn ang="0">
                  <a:pos x="123" y="54"/>
                </a:cxn>
                <a:cxn ang="0">
                  <a:pos x="77" y="54"/>
                </a:cxn>
                <a:cxn ang="0">
                  <a:pos x="88" y="42"/>
                </a:cxn>
                <a:cxn ang="0">
                  <a:pos x="88" y="65"/>
                </a:cxn>
                <a:cxn ang="0">
                  <a:pos x="77" y="54"/>
                </a:cxn>
                <a:cxn ang="0">
                  <a:pos x="15" y="42"/>
                </a:cxn>
                <a:cxn ang="0">
                  <a:pos x="38" y="54"/>
                </a:cxn>
                <a:cxn ang="0">
                  <a:pos x="15" y="65"/>
                </a:cxn>
                <a:cxn ang="0">
                  <a:pos x="46" y="115"/>
                </a:cxn>
                <a:cxn ang="0">
                  <a:pos x="31" y="80"/>
                </a:cxn>
                <a:cxn ang="0">
                  <a:pos x="31" y="73"/>
                </a:cxn>
                <a:cxn ang="0">
                  <a:pos x="43" y="73"/>
                </a:cxn>
                <a:cxn ang="0">
                  <a:pos x="42" y="103"/>
                </a:cxn>
                <a:cxn ang="0">
                  <a:pos x="46" y="112"/>
                </a:cxn>
                <a:cxn ang="0">
                  <a:pos x="51" y="65"/>
                </a:cxn>
                <a:cxn ang="0">
                  <a:pos x="50" y="65"/>
                </a:cxn>
                <a:cxn ang="0">
                  <a:pos x="50" y="42"/>
                </a:cxn>
                <a:cxn ang="0">
                  <a:pos x="71" y="34"/>
                </a:cxn>
                <a:cxn ang="0">
                  <a:pos x="71" y="73"/>
                </a:cxn>
                <a:cxn ang="0">
                  <a:pos x="96" y="100"/>
                </a:cxn>
                <a:cxn ang="0">
                  <a:pos x="88" y="73"/>
                </a:cxn>
                <a:cxn ang="0">
                  <a:pos x="88" y="34"/>
                </a:cxn>
                <a:cxn ang="0">
                  <a:pos x="96" y="8"/>
                </a:cxn>
                <a:cxn ang="0">
                  <a:pos x="96" y="100"/>
                </a:cxn>
                <a:cxn ang="0">
                  <a:pos x="96" y="100"/>
                </a:cxn>
              </a:cxnLst>
              <a:rect l="0" t="0" r="r" b="b"/>
              <a:pathLst>
                <a:path w="123" h="123">
                  <a:moveTo>
                    <a:pt x="96" y="0"/>
                  </a:moveTo>
                  <a:cubicBezTo>
                    <a:pt x="88" y="0"/>
                    <a:pt x="82" y="5"/>
                    <a:pt x="77" y="14"/>
                  </a:cubicBezTo>
                  <a:cubicBezTo>
                    <a:pt x="77" y="14"/>
                    <a:pt x="77" y="14"/>
                    <a:pt x="77" y="14"/>
                  </a:cubicBezTo>
                  <a:cubicBezTo>
                    <a:pt x="71" y="26"/>
                    <a:pt x="61" y="34"/>
                    <a:pt x="51" y="34"/>
                  </a:cubicBezTo>
                  <a:cubicBezTo>
                    <a:pt x="15" y="34"/>
                    <a:pt x="15" y="34"/>
                    <a:pt x="15" y="34"/>
                  </a:cubicBezTo>
                  <a:cubicBezTo>
                    <a:pt x="7" y="34"/>
                    <a:pt x="0" y="43"/>
                    <a:pt x="0" y="54"/>
                  </a:cubicBezTo>
                  <a:cubicBezTo>
                    <a:pt x="0" y="64"/>
                    <a:pt x="7" y="73"/>
                    <a:pt x="15" y="73"/>
                  </a:cubicBezTo>
                  <a:cubicBezTo>
                    <a:pt x="20" y="73"/>
                    <a:pt x="23" y="76"/>
                    <a:pt x="23" y="80"/>
                  </a:cubicBezTo>
                  <a:cubicBezTo>
                    <a:pt x="23" y="115"/>
                    <a:pt x="23" y="115"/>
                    <a:pt x="23" y="115"/>
                  </a:cubicBezTo>
                  <a:cubicBezTo>
                    <a:pt x="23" y="119"/>
                    <a:pt x="26" y="123"/>
                    <a:pt x="31" y="123"/>
                  </a:cubicBezTo>
                  <a:cubicBezTo>
                    <a:pt x="46" y="123"/>
                    <a:pt x="46" y="123"/>
                    <a:pt x="46" y="123"/>
                  </a:cubicBezTo>
                  <a:cubicBezTo>
                    <a:pt x="50" y="123"/>
                    <a:pt x="54" y="119"/>
                    <a:pt x="54" y="115"/>
                  </a:cubicBezTo>
                  <a:cubicBezTo>
                    <a:pt x="54" y="111"/>
                    <a:pt x="54" y="111"/>
                    <a:pt x="54" y="111"/>
                  </a:cubicBezTo>
                  <a:cubicBezTo>
                    <a:pt x="54" y="107"/>
                    <a:pt x="50" y="106"/>
                    <a:pt x="50" y="103"/>
                  </a:cubicBezTo>
                  <a:cubicBezTo>
                    <a:pt x="50" y="77"/>
                    <a:pt x="50" y="77"/>
                    <a:pt x="50" y="77"/>
                  </a:cubicBezTo>
                  <a:cubicBezTo>
                    <a:pt x="50" y="76"/>
                    <a:pt x="50" y="76"/>
                    <a:pt x="50" y="76"/>
                  </a:cubicBezTo>
                  <a:cubicBezTo>
                    <a:pt x="50" y="76"/>
                    <a:pt x="50" y="75"/>
                    <a:pt x="50" y="75"/>
                  </a:cubicBezTo>
                  <a:cubicBezTo>
                    <a:pt x="50" y="75"/>
                    <a:pt x="51" y="75"/>
                    <a:pt x="51" y="74"/>
                  </a:cubicBezTo>
                  <a:cubicBezTo>
                    <a:pt x="51" y="74"/>
                    <a:pt x="51" y="74"/>
                    <a:pt x="52" y="73"/>
                  </a:cubicBezTo>
                  <a:cubicBezTo>
                    <a:pt x="52" y="73"/>
                    <a:pt x="52" y="73"/>
                    <a:pt x="52" y="73"/>
                  </a:cubicBezTo>
                  <a:cubicBezTo>
                    <a:pt x="52" y="73"/>
                    <a:pt x="52" y="73"/>
                    <a:pt x="52" y="73"/>
                  </a:cubicBezTo>
                  <a:cubicBezTo>
                    <a:pt x="52" y="73"/>
                    <a:pt x="53" y="73"/>
                    <a:pt x="53" y="73"/>
                  </a:cubicBezTo>
                  <a:cubicBezTo>
                    <a:pt x="63" y="74"/>
                    <a:pt x="71" y="82"/>
                    <a:pt x="77" y="94"/>
                  </a:cubicBezTo>
                  <a:cubicBezTo>
                    <a:pt x="77" y="94"/>
                    <a:pt x="77" y="94"/>
                    <a:pt x="77" y="94"/>
                  </a:cubicBezTo>
                  <a:cubicBezTo>
                    <a:pt x="82" y="102"/>
                    <a:pt x="88" y="107"/>
                    <a:pt x="96" y="107"/>
                  </a:cubicBezTo>
                  <a:cubicBezTo>
                    <a:pt x="114" y="107"/>
                    <a:pt x="123" y="80"/>
                    <a:pt x="123" y="54"/>
                  </a:cubicBezTo>
                  <a:cubicBezTo>
                    <a:pt x="123" y="27"/>
                    <a:pt x="114" y="0"/>
                    <a:pt x="96" y="0"/>
                  </a:cubicBezTo>
                  <a:close/>
                  <a:moveTo>
                    <a:pt x="77" y="54"/>
                  </a:moveTo>
                  <a:cubicBezTo>
                    <a:pt x="77" y="50"/>
                    <a:pt x="77" y="46"/>
                    <a:pt x="77" y="42"/>
                  </a:cubicBezTo>
                  <a:cubicBezTo>
                    <a:pt x="88" y="42"/>
                    <a:pt x="88" y="42"/>
                    <a:pt x="88" y="42"/>
                  </a:cubicBezTo>
                  <a:cubicBezTo>
                    <a:pt x="92" y="42"/>
                    <a:pt x="96" y="47"/>
                    <a:pt x="96" y="54"/>
                  </a:cubicBezTo>
                  <a:cubicBezTo>
                    <a:pt x="96" y="60"/>
                    <a:pt x="92" y="65"/>
                    <a:pt x="88" y="65"/>
                  </a:cubicBezTo>
                  <a:cubicBezTo>
                    <a:pt x="77" y="65"/>
                    <a:pt x="77" y="65"/>
                    <a:pt x="77" y="65"/>
                  </a:cubicBezTo>
                  <a:cubicBezTo>
                    <a:pt x="77" y="61"/>
                    <a:pt x="77" y="58"/>
                    <a:pt x="77" y="54"/>
                  </a:cubicBezTo>
                  <a:close/>
                  <a:moveTo>
                    <a:pt x="8" y="54"/>
                  </a:moveTo>
                  <a:cubicBezTo>
                    <a:pt x="8" y="47"/>
                    <a:pt x="11" y="42"/>
                    <a:pt x="15" y="42"/>
                  </a:cubicBezTo>
                  <a:cubicBezTo>
                    <a:pt x="42" y="42"/>
                    <a:pt x="42" y="42"/>
                    <a:pt x="42" y="42"/>
                  </a:cubicBezTo>
                  <a:cubicBezTo>
                    <a:pt x="40" y="45"/>
                    <a:pt x="38" y="49"/>
                    <a:pt x="38" y="54"/>
                  </a:cubicBezTo>
                  <a:cubicBezTo>
                    <a:pt x="38" y="58"/>
                    <a:pt x="40" y="62"/>
                    <a:pt x="42" y="65"/>
                  </a:cubicBezTo>
                  <a:cubicBezTo>
                    <a:pt x="15" y="65"/>
                    <a:pt x="15" y="65"/>
                    <a:pt x="15" y="65"/>
                  </a:cubicBezTo>
                  <a:cubicBezTo>
                    <a:pt x="11" y="65"/>
                    <a:pt x="8" y="60"/>
                    <a:pt x="8" y="54"/>
                  </a:cubicBezTo>
                  <a:close/>
                  <a:moveTo>
                    <a:pt x="46" y="115"/>
                  </a:moveTo>
                  <a:cubicBezTo>
                    <a:pt x="31" y="115"/>
                    <a:pt x="31" y="115"/>
                    <a:pt x="31" y="115"/>
                  </a:cubicBezTo>
                  <a:cubicBezTo>
                    <a:pt x="31" y="80"/>
                    <a:pt x="31" y="80"/>
                    <a:pt x="31" y="80"/>
                  </a:cubicBezTo>
                  <a:cubicBezTo>
                    <a:pt x="31" y="78"/>
                    <a:pt x="30" y="75"/>
                    <a:pt x="29" y="73"/>
                  </a:cubicBezTo>
                  <a:cubicBezTo>
                    <a:pt x="31" y="73"/>
                    <a:pt x="31" y="73"/>
                    <a:pt x="31" y="73"/>
                  </a:cubicBezTo>
                  <a:cubicBezTo>
                    <a:pt x="31" y="73"/>
                    <a:pt x="31" y="73"/>
                    <a:pt x="31" y="73"/>
                  </a:cubicBezTo>
                  <a:cubicBezTo>
                    <a:pt x="43" y="73"/>
                    <a:pt x="43" y="73"/>
                    <a:pt x="43" y="73"/>
                  </a:cubicBezTo>
                  <a:cubicBezTo>
                    <a:pt x="42" y="74"/>
                    <a:pt x="42" y="75"/>
                    <a:pt x="42" y="77"/>
                  </a:cubicBezTo>
                  <a:cubicBezTo>
                    <a:pt x="42" y="103"/>
                    <a:pt x="42" y="103"/>
                    <a:pt x="42" y="103"/>
                  </a:cubicBezTo>
                  <a:cubicBezTo>
                    <a:pt x="42" y="107"/>
                    <a:pt x="44" y="110"/>
                    <a:pt x="46" y="111"/>
                  </a:cubicBezTo>
                  <a:cubicBezTo>
                    <a:pt x="46" y="111"/>
                    <a:pt x="46" y="111"/>
                    <a:pt x="46" y="112"/>
                  </a:cubicBezTo>
                  <a:lnTo>
                    <a:pt x="46" y="115"/>
                  </a:lnTo>
                  <a:close/>
                  <a:moveTo>
                    <a:pt x="51" y="65"/>
                  </a:moveTo>
                  <a:cubicBezTo>
                    <a:pt x="50" y="65"/>
                    <a:pt x="50" y="65"/>
                    <a:pt x="50" y="65"/>
                  </a:cubicBezTo>
                  <a:cubicBezTo>
                    <a:pt x="50" y="65"/>
                    <a:pt x="50" y="65"/>
                    <a:pt x="50" y="65"/>
                  </a:cubicBezTo>
                  <a:cubicBezTo>
                    <a:pt x="46" y="65"/>
                    <a:pt x="42" y="60"/>
                    <a:pt x="42" y="54"/>
                  </a:cubicBezTo>
                  <a:cubicBezTo>
                    <a:pt x="42" y="47"/>
                    <a:pt x="46" y="42"/>
                    <a:pt x="50" y="42"/>
                  </a:cubicBezTo>
                  <a:cubicBezTo>
                    <a:pt x="51" y="42"/>
                    <a:pt x="51" y="42"/>
                    <a:pt x="51" y="42"/>
                  </a:cubicBezTo>
                  <a:cubicBezTo>
                    <a:pt x="58" y="42"/>
                    <a:pt x="65" y="39"/>
                    <a:pt x="71" y="34"/>
                  </a:cubicBezTo>
                  <a:cubicBezTo>
                    <a:pt x="70" y="40"/>
                    <a:pt x="69" y="47"/>
                    <a:pt x="69" y="54"/>
                  </a:cubicBezTo>
                  <a:cubicBezTo>
                    <a:pt x="69" y="60"/>
                    <a:pt x="70" y="67"/>
                    <a:pt x="71" y="73"/>
                  </a:cubicBezTo>
                  <a:cubicBezTo>
                    <a:pt x="65" y="68"/>
                    <a:pt x="58" y="65"/>
                    <a:pt x="51" y="65"/>
                  </a:cubicBezTo>
                  <a:close/>
                  <a:moveTo>
                    <a:pt x="96" y="100"/>
                  </a:moveTo>
                  <a:cubicBezTo>
                    <a:pt x="88" y="100"/>
                    <a:pt x="82" y="89"/>
                    <a:pt x="79" y="73"/>
                  </a:cubicBezTo>
                  <a:cubicBezTo>
                    <a:pt x="88" y="73"/>
                    <a:pt x="88" y="73"/>
                    <a:pt x="88" y="73"/>
                  </a:cubicBezTo>
                  <a:cubicBezTo>
                    <a:pt x="97" y="73"/>
                    <a:pt x="104" y="64"/>
                    <a:pt x="104" y="54"/>
                  </a:cubicBezTo>
                  <a:cubicBezTo>
                    <a:pt x="104" y="43"/>
                    <a:pt x="97" y="34"/>
                    <a:pt x="88" y="34"/>
                  </a:cubicBezTo>
                  <a:cubicBezTo>
                    <a:pt x="79" y="34"/>
                    <a:pt x="79" y="34"/>
                    <a:pt x="79" y="34"/>
                  </a:cubicBezTo>
                  <a:cubicBezTo>
                    <a:pt x="82" y="19"/>
                    <a:pt x="88" y="8"/>
                    <a:pt x="96" y="8"/>
                  </a:cubicBezTo>
                  <a:cubicBezTo>
                    <a:pt x="107" y="8"/>
                    <a:pt x="115" y="28"/>
                    <a:pt x="115" y="54"/>
                  </a:cubicBezTo>
                  <a:cubicBezTo>
                    <a:pt x="115" y="79"/>
                    <a:pt x="107" y="100"/>
                    <a:pt x="96" y="100"/>
                  </a:cubicBezTo>
                  <a:close/>
                  <a:moveTo>
                    <a:pt x="96" y="100"/>
                  </a:moveTo>
                  <a:cubicBezTo>
                    <a:pt x="96" y="100"/>
                    <a:pt x="96" y="100"/>
                    <a:pt x="96" y="100"/>
                  </a:cubicBezTo>
                </a:path>
              </a:pathLst>
            </a:custGeom>
            <a:solidFill>
              <a:srgbClr val="6F78EB"/>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思源黑体 Light" panose="020B0300000000000000" pitchFamily="34" charset="-122"/>
                <a:ea typeface="思源黑体 Light" panose="020B0300000000000000" pitchFamily="34" charset="-122"/>
              </a:endParaRPr>
            </a:p>
          </p:txBody>
        </p:sp>
      </p:grpSp>
      <p:sp>
        <p:nvSpPr>
          <p:cNvPr id="29" name="文本框 28">
            <a:extLst>
              <a:ext uri="{FF2B5EF4-FFF2-40B4-BE49-F238E27FC236}">
                <a16:creationId xmlns="" xmlns:a16="http://schemas.microsoft.com/office/drawing/2014/main" id="{EB21C69C-C240-4E3F-8346-2FB90956B8A7}"/>
              </a:ext>
            </a:extLst>
          </p:cNvPr>
          <p:cNvSpPr txBox="1"/>
          <p:nvPr/>
        </p:nvSpPr>
        <p:spPr>
          <a:xfrm>
            <a:off x="1757239" y="776544"/>
            <a:ext cx="5122532" cy="584775"/>
          </a:xfrm>
          <a:prstGeom prst="rect">
            <a:avLst/>
          </a:prstGeom>
          <a:noFill/>
          <a:effectLst/>
        </p:spPr>
        <p:txBody>
          <a:bodyPr wrap="square" rtlCol="0">
            <a:spAutoFit/>
          </a:bodyPr>
          <a:lstStyle/>
          <a:p>
            <a:pPr algn="dist"/>
            <a:r>
              <a:rPr lang="zh-CN" altLang="en-US" sz="3200" dirty="0" smtClean="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rPr>
              <a:t>实践与研究：收集需求</a:t>
            </a:r>
            <a:endParaRPr lang="en-US" altLang="zh-CN" sz="3200" dirty="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endParaRPr>
          </a:p>
        </p:txBody>
      </p:sp>
    </p:spTree>
    <p:extLst>
      <p:ext uri="{BB962C8B-B14F-4D97-AF65-F5344CB8AC3E}">
        <p14:creationId xmlns:p14="http://schemas.microsoft.com/office/powerpoint/2010/main" val="1912626857"/>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 xmlns:a16="http://schemas.microsoft.com/office/drawing/2014/main" id="{27685335-66F2-4988-94B4-7FA61057B306}"/>
              </a:ext>
            </a:extLst>
          </p:cNvPr>
          <p:cNvSpPr/>
          <p:nvPr/>
        </p:nvSpPr>
        <p:spPr>
          <a:xfrm>
            <a:off x="1020997" y="1361319"/>
            <a:ext cx="6511918" cy="4278094"/>
          </a:xfrm>
          <a:prstGeom prst="rect">
            <a:avLst/>
          </a:prstGeom>
        </p:spPr>
        <p:txBody>
          <a:bodyPr wrap="square">
            <a:spAutoFit/>
          </a:bodyPr>
          <a:lstStyle/>
          <a:p>
            <a:pPr marL="342900" indent="-342900">
              <a:lnSpc>
                <a:spcPct val="200000"/>
              </a:lnSpc>
              <a:buFont typeface="Arial" panose="020B0604020202020204" pitchFamily="34" charset="0"/>
              <a:buChar char="•"/>
              <a:defRPr/>
            </a:pPr>
            <a:r>
              <a:rPr lang="zh-CN" altLang="en-US" sz="2400" dirty="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rPr>
              <a:t>总结经验与教训</a:t>
            </a:r>
            <a:endParaRPr lang="en-US" altLang="zh-CN" sz="2400" dirty="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endParaRPr>
          </a:p>
          <a:p>
            <a:pPr marL="342900" lvl="0" indent="-342900">
              <a:lnSpc>
                <a:spcPct val="200000"/>
              </a:lnSpc>
              <a:buFont typeface="Arial" panose="020B0604020202020204" pitchFamily="34" charset="0"/>
              <a:buChar char="•"/>
              <a:defRPr/>
            </a:pPr>
            <a:r>
              <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rPr>
              <a:t>收集需求的主要问题在于调查问卷的设计。项目组成员头脑风暴想出来的需求往往是不全面的，所以需要向广大学生群体收集需求，但是大多数同学对于需求往往是不明确的、模糊的，并且不喜欢回答文字类的问卷，而选择题又无法达成收集需求的目的，就陷入到了两难的境地。因此，在收集需求的时候需要一步步地引导用户，比如在问卷调查中不直接地向用户提问需要哪些功能，而是先给出足够多的备选，然后再询问是否还有其它的想法。</a:t>
            </a:r>
            <a:endPar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endParaRPr>
          </a:p>
        </p:txBody>
      </p:sp>
      <p:pic>
        <p:nvPicPr>
          <p:cNvPr id="10" name="图片 9" descr="图片包含 游戏机, 乐高, 房间&#10;&#10;描述已自动生成">
            <a:extLst>
              <a:ext uri="{FF2B5EF4-FFF2-40B4-BE49-F238E27FC236}">
                <a16:creationId xmlns="" xmlns:a16="http://schemas.microsoft.com/office/drawing/2014/main" id="{DD052BD3-712B-429F-BF33-ED6F503870AE}"/>
              </a:ext>
            </a:extLst>
          </p:cNvPr>
          <p:cNvPicPr>
            <a:picLocks noChangeAspect="1"/>
          </p:cNvPicPr>
          <p:nvPr/>
        </p:nvPicPr>
        <p:blipFill rotWithShape="1">
          <a:blip r:embed="rId3">
            <a:extLst>
              <a:ext uri="{28A0092B-C50C-407E-A947-70E740481C1C}">
                <a14:useLocalDpi xmlns:a14="http://schemas.microsoft.com/office/drawing/2010/main" val="0"/>
              </a:ext>
            </a:extLst>
          </a:blip>
          <a:srcRect l="3090" r="50313" b="67252"/>
          <a:stretch/>
        </p:blipFill>
        <p:spPr>
          <a:xfrm>
            <a:off x="7184781" y="1361319"/>
            <a:ext cx="3976705" cy="3736501"/>
          </a:xfrm>
          <a:prstGeom prst="rect">
            <a:avLst/>
          </a:prstGeom>
        </p:spPr>
      </p:pic>
      <p:sp>
        <p:nvSpPr>
          <p:cNvPr id="9" name="文本框 8">
            <a:extLst>
              <a:ext uri="{FF2B5EF4-FFF2-40B4-BE49-F238E27FC236}">
                <a16:creationId xmlns="" xmlns:a16="http://schemas.microsoft.com/office/drawing/2014/main" id="{EB21C69C-C240-4E3F-8346-2FB90956B8A7}"/>
              </a:ext>
            </a:extLst>
          </p:cNvPr>
          <p:cNvSpPr txBox="1"/>
          <p:nvPr/>
        </p:nvSpPr>
        <p:spPr>
          <a:xfrm>
            <a:off x="1757240" y="776544"/>
            <a:ext cx="5427542" cy="584775"/>
          </a:xfrm>
          <a:prstGeom prst="rect">
            <a:avLst/>
          </a:prstGeom>
          <a:noFill/>
          <a:effectLst/>
        </p:spPr>
        <p:txBody>
          <a:bodyPr wrap="square" rtlCol="0">
            <a:spAutoFit/>
          </a:bodyPr>
          <a:lstStyle/>
          <a:p>
            <a:pPr algn="dist"/>
            <a:r>
              <a:rPr lang="zh-CN" altLang="en-US" sz="3200" dirty="0" smtClean="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rPr>
              <a:t>实践与</a:t>
            </a:r>
            <a:r>
              <a:rPr lang="zh-CN" altLang="en-US" sz="3200" smtClean="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rPr>
              <a:t>研究：收集需求总结</a:t>
            </a:r>
            <a:endParaRPr lang="en-US" altLang="zh-CN" sz="3200" dirty="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endParaRPr>
          </a:p>
        </p:txBody>
      </p:sp>
    </p:spTree>
    <p:extLst>
      <p:ext uri="{BB962C8B-B14F-4D97-AF65-F5344CB8AC3E}">
        <p14:creationId xmlns:p14="http://schemas.microsoft.com/office/powerpoint/2010/main" val="11362986"/>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D5237AA9-A5CC-477C-A761-7DED612109CC}"/>
              </a:ext>
            </a:extLst>
          </p:cNvPr>
          <p:cNvSpPr txBox="1"/>
          <p:nvPr/>
        </p:nvSpPr>
        <p:spPr>
          <a:xfrm>
            <a:off x="2202875" y="1148680"/>
            <a:ext cx="4288353" cy="1323439"/>
          </a:xfrm>
          <a:prstGeom prst="rect">
            <a:avLst/>
          </a:prstGeom>
          <a:noFill/>
          <a:effectLst/>
        </p:spPr>
        <p:txBody>
          <a:bodyPr wrap="none" rtlCol="0">
            <a:spAutoFit/>
          </a:bodyPr>
          <a:lstStyle/>
          <a:p>
            <a:r>
              <a:rPr lang="zh-CN" altLang="en-US" sz="8000" dirty="0" smtClean="0">
                <a:ln w="25400">
                  <a:noFill/>
                </a:ln>
                <a:solidFill>
                  <a:schemeClr val="bg1"/>
                </a:solidFill>
                <a:latin typeface="字魂100号-方方先锋体" panose="00000500000000000000" pitchFamily="2" charset="-122"/>
                <a:ea typeface="字魂100号-方方先锋体" panose="00000500000000000000" pitchFamily="2" charset="-122"/>
              </a:rPr>
              <a:t>谢谢</a:t>
            </a:r>
            <a:r>
              <a:rPr lang="zh-CN" altLang="en-US" sz="8000" dirty="0">
                <a:ln w="25400">
                  <a:noFill/>
                </a:ln>
                <a:solidFill>
                  <a:schemeClr val="bg1"/>
                </a:solidFill>
                <a:latin typeface="字魂100号-方方先锋体" panose="00000500000000000000" pitchFamily="2" charset="-122"/>
                <a:ea typeface="字魂100号-方方先锋体" panose="00000500000000000000" pitchFamily="2" charset="-122"/>
              </a:rPr>
              <a:t>欣赏</a:t>
            </a:r>
            <a:endParaRPr lang="en-US" altLang="zh-CN" sz="8000" dirty="0">
              <a:ln w="25400">
                <a:noFill/>
              </a:ln>
              <a:solidFill>
                <a:schemeClr val="bg1"/>
              </a:solidFill>
              <a:latin typeface="字魂100号-方方先锋体" panose="00000500000000000000" pitchFamily="2" charset="-122"/>
              <a:ea typeface="字魂100号-方方先锋体" panose="00000500000000000000" pitchFamily="2" charset="-122"/>
            </a:endParaRPr>
          </a:p>
        </p:txBody>
      </p:sp>
      <p:grpSp>
        <p:nvGrpSpPr>
          <p:cNvPr id="4" name="组合 3">
            <a:extLst>
              <a:ext uri="{FF2B5EF4-FFF2-40B4-BE49-F238E27FC236}">
                <a16:creationId xmlns="" xmlns:a16="http://schemas.microsoft.com/office/drawing/2014/main" id="{6FBB761E-918C-4238-AB33-40711D6D32C0}"/>
              </a:ext>
            </a:extLst>
          </p:cNvPr>
          <p:cNvGrpSpPr/>
          <p:nvPr/>
        </p:nvGrpSpPr>
        <p:grpSpPr>
          <a:xfrm>
            <a:off x="6716701" y="2775948"/>
            <a:ext cx="1661194" cy="635411"/>
            <a:chOff x="-5703912" y="11267029"/>
            <a:chExt cx="3055696" cy="1168811"/>
          </a:xfrm>
        </p:grpSpPr>
        <p:grpSp>
          <p:nvGrpSpPr>
            <p:cNvPr id="5" name="组合 4">
              <a:extLst>
                <a:ext uri="{FF2B5EF4-FFF2-40B4-BE49-F238E27FC236}">
                  <a16:creationId xmlns="" xmlns:a16="http://schemas.microsoft.com/office/drawing/2014/main" id="{FEDE4139-39CB-4C91-B44E-12D25297CDBA}"/>
                </a:ext>
              </a:extLst>
            </p:cNvPr>
            <p:cNvGrpSpPr/>
            <p:nvPr userDrawn="1"/>
          </p:nvGrpSpPr>
          <p:grpSpPr>
            <a:xfrm flipH="1">
              <a:off x="-5703912" y="11267029"/>
              <a:ext cx="123564" cy="1168811"/>
              <a:chOff x="-5580349" y="11267029"/>
              <a:chExt cx="153173" cy="1448888"/>
            </a:xfrm>
          </p:grpSpPr>
          <p:sp>
            <p:nvSpPr>
              <p:cNvPr id="41" name="椭圆 40">
                <a:extLst>
                  <a:ext uri="{FF2B5EF4-FFF2-40B4-BE49-F238E27FC236}">
                    <a16:creationId xmlns="" xmlns:a16="http://schemas.microsoft.com/office/drawing/2014/main" id="{F75D340F-48E7-444E-AF2C-14C22158764F}"/>
                  </a:ext>
                </a:extLst>
              </p:cNvPr>
              <p:cNvSpPr/>
              <p:nvPr userDrawn="1"/>
            </p:nvSpPr>
            <p:spPr>
              <a:xfrm>
                <a:off x="-5580349" y="11267029"/>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 xmlns:a16="http://schemas.microsoft.com/office/drawing/2014/main" id="{ED98471F-E37F-4C21-8913-3CEA40954421}"/>
                  </a:ext>
                </a:extLst>
              </p:cNvPr>
              <p:cNvSpPr/>
              <p:nvPr userDrawn="1"/>
            </p:nvSpPr>
            <p:spPr>
              <a:xfrm>
                <a:off x="-5580349" y="11698934"/>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 xmlns:a16="http://schemas.microsoft.com/office/drawing/2014/main" id="{71E0071E-A014-4557-B990-AF38AEE7A5AC}"/>
                  </a:ext>
                </a:extLst>
              </p:cNvPr>
              <p:cNvSpPr/>
              <p:nvPr userDrawn="1"/>
            </p:nvSpPr>
            <p:spPr>
              <a:xfrm>
                <a:off x="-5580349" y="12130839"/>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 xmlns:a16="http://schemas.microsoft.com/office/drawing/2014/main" id="{42F2D593-DBEB-422A-8F85-DB4169970890}"/>
                  </a:ext>
                </a:extLst>
              </p:cNvPr>
              <p:cNvSpPr/>
              <p:nvPr userDrawn="1"/>
            </p:nvSpPr>
            <p:spPr>
              <a:xfrm>
                <a:off x="-5580349" y="12562744"/>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a:extLst>
                <a:ext uri="{FF2B5EF4-FFF2-40B4-BE49-F238E27FC236}">
                  <a16:creationId xmlns="" xmlns:a16="http://schemas.microsoft.com/office/drawing/2014/main" id="{F43202FE-7EF1-4798-B883-29554105DEF2}"/>
                </a:ext>
              </a:extLst>
            </p:cNvPr>
            <p:cNvGrpSpPr/>
            <p:nvPr userDrawn="1"/>
          </p:nvGrpSpPr>
          <p:grpSpPr>
            <a:xfrm flipH="1">
              <a:off x="-5285036" y="11267029"/>
              <a:ext cx="123564" cy="1168811"/>
              <a:chOff x="-5580349" y="11267029"/>
              <a:chExt cx="153173" cy="1448888"/>
            </a:xfrm>
          </p:grpSpPr>
          <p:sp>
            <p:nvSpPr>
              <p:cNvPr id="37" name="椭圆 36">
                <a:extLst>
                  <a:ext uri="{FF2B5EF4-FFF2-40B4-BE49-F238E27FC236}">
                    <a16:creationId xmlns="" xmlns:a16="http://schemas.microsoft.com/office/drawing/2014/main" id="{DF241E55-B69D-42EC-82AE-9A77A9206CFC}"/>
                  </a:ext>
                </a:extLst>
              </p:cNvPr>
              <p:cNvSpPr/>
              <p:nvPr userDrawn="1"/>
            </p:nvSpPr>
            <p:spPr>
              <a:xfrm>
                <a:off x="-5580349" y="11267029"/>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 xmlns:a16="http://schemas.microsoft.com/office/drawing/2014/main" id="{73512CA6-243A-44B1-805E-890C1DF2DB0D}"/>
                  </a:ext>
                </a:extLst>
              </p:cNvPr>
              <p:cNvSpPr/>
              <p:nvPr userDrawn="1"/>
            </p:nvSpPr>
            <p:spPr>
              <a:xfrm>
                <a:off x="-5580349" y="11698934"/>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 xmlns:a16="http://schemas.microsoft.com/office/drawing/2014/main" id="{295587A7-FA84-448A-964E-4A68CD169489}"/>
                  </a:ext>
                </a:extLst>
              </p:cNvPr>
              <p:cNvSpPr/>
              <p:nvPr userDrawn="1"/>
            </p:nvSpPr>
            <p:spPr>
              <a:xfrm>
                <a:off x="-5580349" y="12130839"/>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 xmlns:a16="http://schemas.microsoft.com/office/drawing/2014/main" id="{13182A12-9F69-487B-A062-AF32FFC813A3}"/>
                  </a:ext>
                </a:extLst>
              </p:cNvPr>
              <p:cNvSpPr/>
              <p:nvPr userDrawn="1"/>
            </p:nvSpPr>
            <p:spPr>
              <a:xfrm>
                <a:off x="-5580349" y="12562744"/>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 xmlns:a16="http://schemas.microsoft.com/office/drawing/2014/main" id="{15A1A05A-D517-40B1-9F50-E73A4A6F8380}"/>
                </a:ext>
              </a:extLst>
            </p:cNvPr>
            <p:cNvGrpSpPr/>
            <p:nvPr userDrawn="1"/>
          </p:nvGrpSpPr>
          <p:grpSpPr>
            <a:xfrm flipH="1">
              <a:off x="-4866160" y="11267029"/>
              <a:ext cx="123564" cy="1168811"/>
              <a:chOff x="-5580349" y="11267029"/>
              <a:chExt cx="153173" cy="1448888"/>
            </a:xfrm>
          </p:grpSpPr>
          <p:sp>
            <p:nvSpPr>
              <p:cNvPr id="33" name="椭圆 32">
                <a:extLst>
                  <a:ext uri="{FF2B5EF4-FFF2-40B4-BE49-F238E27FC236}">
                    <a16:creationId xmlns="" xmlns:a16="http://schemas.microsoft.com/office/drawing/2014/main" id="{49CEE821-0085-4031-9FB5-88AD2239AAC0}"/>
                  </a:ext>
                </a:extLst>
              </p:cNvPr>
              <p:cNvSpPr/>
              <p:nvPr userDrawn="1"/>
            </p:nvSpPr>
            <p:spPr>
              <a:xfrm>
                <a:off x="-5580349" y="11267029"/>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 xmlns:a16="http://schemas.microsoft.com/office/drawing/2014/main" id="{3CF0C17D-FA19-49BD-8934-57524B438917}"/>
                  </a:ext>
                </a:extLst>
              </p:cNvPr>
              <p:cNvSpPr/>
              <p:nvPr userDrawn="1"/>
            </p:nvSpPr>
            <p:spPr>
              <a:xfrm>
                <a:off x="-5580349" y="11698934"/>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 xmlns:a16="http://schemas.microsoft.com/office/drawing/2014/main" id="{48633504-4AAF-441B-82B8-FADFB31CF060}"/>
                  </a:ext>
                </a:extLst>
              </p:cNvPr>
              <p:cNvSpPr/>
              <p:nvPr userDrawn="1"/>
            </p:nvSpPr>
            <p:spPr>
              <a:xfrm>
                <a:off x="-5580349" y="12130839"/>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 xmlns:a16="http://schemas.microsoft.com/office/drawing/2014/main" id="{8A09C12D-6599-45D7-8952-01CC1A3FCC04}"/>
                  </a:ext>
                </a:extLst>
              </p:cNvPr>
              <p:cNvSpPr/>
              <p:nvPr userDrawn="1"/>
            </p:nvSpPr>
            <p:spPr>
              <a:xfrm>
                <a:off x="-5580349" y="12562744"/>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 xmlns:a16="http://schemas.microsoft.com/office/drawing/2014/main" id="{AE64B568-F8C5-4EF4-8535-070918E4DE3E}"/>
                </a:ext>
              </a:extLst>
            </p:cNvPr>
            <p:cNvGrpSpPr/>
            <p:nvPr userDrawn="1"/>
          </p:nvGrpSpPr>
          <p:grpSpPr>
            <a:xfrm flipH="1">
              <a:off x="-4447284" y="11267029"/>
              <a:ext cx="123564" cy="1168811"/>
              <a:chOff x="-5580349" y="11267029"/>
              <a:chExt cx="153173" cy="1448888"/>
            </a:xfrm>
          </p:grpSpPr>
          <p:sp>
            <p:nvSpPr>
              <p:cNvPr id="29" name="椭圆 28">
                <a:extLst>
                  <a:ext uri="{FF2B5EF4-FFF2-40B4-BE49-F238E27FC236}">
                    <a16:creationId xmlns="" xmlns:a16="http://schemas.microsoft.com/office/drawing/2014/main" id="{86A57F0E-A276-4E7B-9DAE-B3761A1DD830}"/>
                  </a:ext>
                </a:extLst>
              </p:cNvPr>
              <p:cNvSpPr/>
              <p:nvPr userDrawn="1"/>
            </p:nvSpPr>
            <p:spPr>
              <a:xfrm>
                <a:off x="-5580349" y="11267029"/>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 xmlns:a16="http://schemas.microsoft.com/office/drawing/2014/main" id="{E25206DA-E459-46D7-896D-CDA0C49BF295}"/>
                  </a:ext>
                </a:extLst>
              </p:cNvPr>
              <p:cNvSpPr/>
              <p:nvPr userDrawn="1"/>
            </p:nvSpPr>
            <p:spPr>
              <a:xfrm>
                <a:off x="-5580349" y="11698934"/>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 xmlns:a16="http://schemas.microsoft.com/office/drawing/2014/main" id="{2657A59C-4AAD-4AAD-9436-CF25A50AB6AE}"/>
                  </a:ext>
                </a:extLst>
              </p:cNvPr>
              <p:cNvSpPr/>
              <p:nvPr userDrawn="1"/>
            </p:nvSpPr>
            <p:spPr>
              <a:xfrm>
                <a:off x="-5580349" y="12130839"/>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 xmlns:a16="http://schemas.microsoft.com/office/drawing/2014/main" id="{550101BC-EF22-451A-AA74-1FB7B9958A47}"/>
                  </a:ext>
                </a:extLst>
              </p:cNvPr>
              <p:cNvSpPr/>
              <p:nvPr userDrawn="1"/>
            </p:nvSpPr>
            <p:spPr>
              <a:xfrm>
                <a:off x="-5580349" y="12562744"/>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 xmlns:a16="http://schemas.microsoft.com/office/drawing/2014/main" id="{B7B7D024-CC48-4D56-AD5C-F0EBC6A80F15}"/>
                </a:ext>
              </a:extLst>
            </p:cNvPr>
            <p:cNvGrpSpPr/>
            <p:nvPr userDrawn="1"/>
          </p:nvGrpSpPr>
          <p:grpSpPr>
            <a:xfrm flipH="1">
              <a:off x="-4028408" y="11267029"/>
              <a:ext cx="123564" cy="1168811"/>
              <a:chOff x="-5580349" y="11267029"/>
              <a:chExt cx="153173" cy="1448888"/>
            </a:xfrm>
          </p:grpSpPr>
          <p:sp>
            <p:nvSpPr>
              <p:cNvPr id="25" name="椭圆 24">
                <a:extLst>
                  <a:ext uri="{FF2B5EF4-FFF2-40B4-BE49-F238E27FC236}">
                    <a16:creationId xmlns="" xmlns:a16="http://schemas.microsoft.com/office/drawing/2014/main" id="{6AA758C0-2448-49EF-B96E-C69280D635E8}"/>
                  </a:ext>
                </a:extLst>
              </p:cNvPr>
              <p:cNvSpPr/>
              <p:nvPr userDrawn="1"/>
            </p:nvSpPr>
            <p:spPr>
              <a:xfrm>
                <a:off x="-5580349" y="11267029"/>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 xmlns:a16="http://schemas.microsoft.com/office/drawing/2014/main" id="{EA6EAE87-F2CC-4A3D-9057-D7F8D10C1A05}"/>
                  </a:ext>
                </a:extLst>
              </p:cNvPr>
              <p:cNvSpPr/>
              <p:nvPr userDrawn="1"/>
            </p:nvSpPr>
            <p:spPr>
              <a:xfrm>
                <a:off x="-5580349" y="11698934"/>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 xmlns:a16="http://schemas.microsoft.com/office/drawing/2014/main" id="{0E7B710D-81DE-45BD-AED4-71497EFBD7F2}"/>
                  </a:ext>
                </a:extLst>
              </p:cNvPr>
              <p:cNvSpPr/>
              <p:nvPr userDrawn="1"/>
            </p:nvSpPr>
            <p:spPr>
              <a:xfrm>
                <a:off x="-5580349" y="12130839"/>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 xmlns:a16="http://schemas.microsoft.com/office/drawing/2014/main" id="{6F75A6B8-0608-436A-AB35-09F5D6489C38}"/>
                  </a:ext>
                </a:extLst>
              </p:cNvPr>
              <p:cNvSpPr/>
              <p:nvPr userDrawn="1"/>
            </p:nvSpPr>
            <p:spPr>
              <a:xfrm>
                <a:off x="-5580349" y="12562744"/>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a:extLst>
                <a:ext uri="{FF2B5EF4-FFF2-40B4-BE49-F238E27FC236}">
                  <a16:creationId xmlns="" xmlns:a16="http://schemas.microsoft.com/office/drawing/2014/main" id="{3E6BC53D-63E1-43D1-82EC-8182D4CD58FF}"/>
                </a:ext>
              </a:extLst>
            </p:cNvPr>
            <p:cNvGrpSpPr/>
            <p:nvPr userDrawn="1"/>
          </p:nvGrpSpPr>
          <p:grpSpPr>
            <a:xfrm flipH="1">
              <a:off x="-3609532" y="11267029"/>
              <a:ext cx="123564" cy="1168811"/>
              <a:chOff x="-5580349" y="11267029"/>
              <a:chExt cx="153173" cy="1448888"/>
            </a:xfrm>
          </p:grpSpPr>
          <p:sp>
            <p:nvSpPr>
              <p:cNvPr id="21" name="椭圆 20">
                <a:extLst>
                  <a:ext uri="{FF2B5EF4-FFF2-40B4-BE49-F238E27FC236}">
                    <a16:creationId xmlns="" xmlns:a16="http://schemas.microsoft.com/office/drawing/2014/main" id="{8DD3BA87-2D5D-4131-AC00-05BF854B9527}"/>
                  </a:ext>
                </a:extLst>
              </p:cNvPr>
              <p:cNvSpPr/>
              <p:nvPr userDrawn="1"/>
            </p:nvSpPr>
            <p:spPr>
              <a:xfrm>
                <a:off x="-5580349" y="11267029"/>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 xmlns:a16="http://schemas.microsoft.com/office/drawing/2014/main" id="{887C16D3-6C0C-467C-BCCE-ACB95859BD73}"/>
                  </a:ext>
                </a:extLst>
              </p:cNvPr>
              <p:cNvSpPr/>
              <p:nvPr userDrawn="1"/>
            </p:nvSpPr>
            <p:spPr>
              <a:xfrm>
                <a:off x="-5580349" y="11698934"/>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 xmlns:a16="http://schemas.microsoft.com/office/drawing/2014/main" id="{A83345A0-8DCD-462C-9EB2-E3F3E76BD799}"/>
                  </a:ext>
                </a:extLst>
              </p:cNvPr>
              <p:cNvSpPr/>
              <p:nvPr userDrawn="1"/>
            </p:nvSpPr>
            <p:spPr>
              <a:xfrm>
                <a:off x="-5580349" y="12130839"/>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 xmlns:a16="http://schemas.microsoft.com/office/drawing/2014/main" id="{84DBA890-3D84-475D-958D-90FA89D2972B}"/>
                  </a:ext>
                </a:extLst>
              </p:cNvPr>
              <p:cNvSpPr/>
              <p:nvPr userDrawn="1"/>
            </p:nvSpPr>
            <p:spPr>
              <a:xfrm>
                <a:off x="-5580349" y="12562744"/>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a:extLst>
                <a:ext uri="{FF2B5EF4-FFF2-40B4-BE49-F238E27FC236}">
                  <a16:creationId xmlns="" xmlns:a16="http://schemas.microsoft.com/office/drawing/2014/main" id="{65C98B88-901A-4F24-8E03-A41B6924869C}"/>
                </a:ext>
              </a:extLst>
            </p:cNvPr>
            <p:cNvGrpSpPr/>
            <p:nvPr userDrawn="1"/>
          </p:nvGrpSpPr>
          <p:grpSpPr>
            <a:xfrm flipH="1">
              <a:off x="-3190656" y="11267029"/>
              <a:ext cx="123564" cy="1168811"/>
              <a:chOff x="-5580349" y="11267029"/>
              <a:chExt cx="153173" cy="1448888"/>
            </a:xfrm>
          </p:grpSpPr>
          <p:sp>
            <p:nvSpPr>
              <p:cNvPr id="17" name="椭圆 16">
                <a:extLst>
                  <a:ext uri="{FF2B5EF4-FFF2-40B4-BE49-F238E27FC236}">
                    <a16:creationId xmlns="" xmlns:a16="http://schemas.microsoft.com/office/drawing/2014/main" id="{EA52415E-34B9-4C79-BA1C-538139C17EE7}"/>
                  </a:ext>
                </a:extLst>
              </p:cNvPr>
              <p:cNvSpPr/>
              <p:nvPr userDrawn="1"/>
            </p:nvSpPr>
            <p:spPr>
              <a:xfrm>
                <a:off x="-5580349" y="11267029"/>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 xmlns:a16="http://schemas.microsoft.com/office/drawing/2014/main" id="{AB7590F7-387A-4B6B-BF3F-EA5C22404BB2}"/>
                  </a:ext>
                </a:extLst>
              </p:cNvPr>
              <p:cNvSpPr/>
              <p:nvPr userDrawn="1"/>
            </p:nvSpPr>
            <p:spPr>
              <a:xfrm>
                <a:off x="-5580349" y="11698934"/>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 xmlns:a16="http://schemas.microsoft.com/office/drawing/2014/main" id="{F2549A5C-A211-48AC-A169-17C9126292EB}"/>
                  </a:ext>
                </a:extLst>
              </p:cNvPr>
              <p:cNvSpPr/>
              <p:nvPr userDrawn="1"/>
            </p:nvSpPr>
            <p:spPr>
              <a:xfrm>
                <a:off x="-5580349" y="12130839"/>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 xmlns:a16="http://schemas.microsoft.com/office/drawing/2014/main" id="{7C6A95E1-AD47-4ECB-AB1C-F0B499E547E7}"/>
                  </a:ext>
                </a:extLst>
              </p:cNvPr>
              <p:cNvSpPr/>
              <p:nvPr userDrawn="1"/>
            </p:nvSpPr>
            <p:spPr>
              <a:xfrm>
                <a:off x="-5580349" y="12562744"/>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a:extLst>
                <a:ext uri="{FF2B5EF4-FFF2-40B4-BE49-F238E27FC236}">
                  <a16:creationId xmlns="" xmlns:a16="http://schemas.microsoft.com/office/drawing/2014/main" id="{A73780BD-D9E2-413F-BD21-BEC2C229F2DA}"/>
                </a:ext>
              </a:extLst>
            </p:cNvPr>
            <p:cNvGrpSpPr/>
            <p:nvPr userDrawn="1"/>
          </p:nvGrpSpPr>
          <p:grpSpPr>
            <a:xfrm flipH="1">
              <a:off x="-2771780" y="11267029"/>
              <a:ext cx="123564" cy="1168811"/>
              <a:chOff x="-5580349" y="11267029"/>
              <a:chExt cx="153173" cy="1448888"/>
            </a:xfrm>
          </p:grpSpPr>
          <p:sp>
            <p:nvSpPr>
              <p:cNvPr id="13" name="椭圆 12">
                <a:extLst>
                  <a:ext uri="{FF2B5EF4-FFF2-40B4-BE49-F238E27FC236}">
                    <a16:creationId xmlns="" xmlns:a16="http://schemas.microsoft.com/office/drawing/2014/main" id="{9B782FC4-4A89-463A-BF5C-E71F590CC29C}"/>
                  </a:ext>
                </a:extLst>
              </p:cNvPr>
              <p:cNvSpPr/>
              <p:nvPr userDrawn="1"/>
            </p:nvSpPr>
            <p:spPr>
              <a:xfrm>
                <a:off x="-5580349" y="11267029"/>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 xmlns:a16="http://schemas.microsoft.com/office/drawing/2014/main" id="{52459B99-5FE5-45BC-94D8-BE20423ECB6B}"/>
                  </a:ext>
                </a:extLst>
              </p:cNvPr>
              <p:cNvSpPr/>
              <p:nvPr userDrawn="1"/>
            </p:nvSpPr>
            <p:spPr>
              <a:xfrm>
                <a:off x="-5580349" y="11698934"/>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 xmlns:a16="http://schemas.microsoft.com/office/drawing/2014/main" id="{74DFA7F9-059F-48A0-9CC4-9B7A8AE1DFC4}"/>
                  </a:ext>
                </a:extLst>
              </p:cNvPr>
              <p:cNvSpPr/>
              <p:nvPr userDrawn="1"/>
            </p:nvSpPr>
            <p:spPr>
              <a:xfrm>
                <a:off x="-5580349" y="12130839"/>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 xmlns:a16="http://schemas.microsoft.com/office/drawing/2014/main" id="{1C630AA6-020F-4C91-A2C1-18E22BFF9356}"/>
                  </a:ext>
                </a:extLst>
              </p:cNvPr>
              <p:cNvSpPr/>
              <p:nvPr userDrawn="1"/>
            </p:nvSpPr>
            <p:spPr>
              <a:xfrm>
                <a:off x="-5580349" y="12562744"/>
                <a:ext cx="153173" cy="153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7" name="矩形 46">
            <a:extLst>
              <a:ext uri="{FF2B5EF4-FFF2-40B4-BE49-F238E27FC236}">
                <a16:creationId xmlns="" xmlns:a16="http://schemas.microsoft.com/office/drawing/2014/main" id="{377C27BB-86AA-4566-AEF1-9DC624689B1B}"/>
              </a:ext>
            </a:extLst>
          </p:cNvPr>
          <p:cNvSpPr/>
          <p:nvPr/>
        </p:nvSpPr>
        <p:spPr>
          <a:xfrm>
            <a:off x="2358963" y="3754903"/>
            <a:ext cx="7210032" cy="461665"/>
          </a:xfrm>
          <a:prstGeom prst="rect">
            <a:avLst/>
          </a:prstGeom>
        </p:spPr>
        <p:txBody>
          <a:bodyPr wrap="square">
            <a:spAutoFit/>
          </a:bodyPr>
          <a:lstStyle/>
          <a:p>
            <a:r>
              <a:rPr lang="en-US" altLang="zh-CN" sz="2400" b="1" i="0" kern="200" spc="250" dirty="0" smtClean="0">
                <a:solidFill>
                  <a:schemeClr val="bg1"/>
                </a:solidFill>
                <a:latin typeface="字魂100号-方方先锋体" panose="00000500000000000000" pitchFamily="2" charset="-122"/>
                <a:ea typeface="字魂100号-方方先锋体" panose="00000500000000000000" pitchFamily="2" charset="-122"/>
              </a:rPr>
              <a:t>By</a:t>
            </a:r>
            <a:r>
              <a:rPr lang="zh-CN" altLang="en-US" sz="2400" b="1" i="0" kern="200" spc="250" dirty="0" smtClean="0">
                <a:solidFill>
                  <a:schemeClr val="bg1"/>
                </a:solidFill>
                <a:latin typeface="字魂100号-方方先锋体" panose="00000500000000000000" pitchFamily="2" charset="-122"/>
                <a:ea typeface="字魂100号-方方先锋体" panose="00000500000000000000" pitchFamily="2" charset="-122"/>
              </a:rPr>
              <a:t> 并夕夕互助队</a:t>
            </a:r>
            <a:endParaRPr lang="zh-CN" altLang="en-US" sz="2400" b="1" kern="200" spc="250" dirty="0">
              <a:solidFill>
                <a:schemeClr val="bg1"/>
              </a:solidFill>
              <a:latin typeface="字魂100号-方方先锋体" panose="00000500000000000000" pitchFamily="2" charset="-122"/>
              <a:ea typeface="字魂100号-方方先锋体" panose="00000500000000000000" pitchFamily="2" charset="-122"/>
            </a:endParaRPr>
          </a:p>
        </p:txBody>
      </p:sp>
      <p:sp>
        <p:nvSpPr>
          <p:cNvPr id="48" name="矩形: 圆角 57">
            <a:extLst>
              <a:ext uri="{FF2B5EF4-FFF2-40B4-BE49-F238E27FC236}">
                <a16:creationId xmlns="" xmlns:a16="http://schemas.microsoft.com/office/drawing/2014/main" id="{33F7FE94-EED0-439B-8E17-6E303CD4DA03}"/>
              </a:ext>
            </a:extLst>
          </p:cNvPr>
          <p:cNvSpPr/>
          <p:nvPr/>
        </p:nvSpPr>
        <p:spPr>
          <a:xfrm>
            <a:off x="2358963" y="4428312"/>
            <a:ext cx="1797104" cy="407773"/>
          </a:xfrm>
          <a:prstGeom prst="roundRect">
            <a:avLst>
              <a:gd name="adj" fmla="val 50000"/>
            </a:avLst>
          </a:prstGeom>
          <a:solidFill>
            <a:srgbClr val="FFE26D"/>
          </a:solidFill>
          <a:ln w="508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lumMod val="95000"/>
                    <a:lumOff val="5000"/>
                  </a:schemeClr>
                </a:solidFill>
                <a:latin typeface="字魂100号-方方先锋体" panose="00000500000000000000" pitchFamily="2" charset="-122"/>
                <a:ea typeface="字魂100号-方方先锋体" panose="00000500000000000000" pitchFamily="2" charset="-122"/>
              </a:rPr>
              <a:t>2020.6.23</a:t>
            </a:r>
            <a:endParaRPr lang="zh-CN" altLang="en-US" sz="2000" dirty="0">
              <a:solidFill>
                <a:schemeClr val="tx1">
                  <a:lumMod val="95000"/>
                  <a:lumOff val="5000"/>
                </a:schemeClr>
              </a:solidFill>
              <a:latin typeface="字魂100号-方方先锋体" panose="00000500000000000000" pitchFamily="2" charset="-122"/>
              <a:ea typeface="字魂100号-方方先锋体" panose="00000500000000000000" pitchFamily="2" charset="-122"/>
            </a:endParaRPr>
          </a:p>
        </p:txBody>
      </p:sp>
    </p:spTree>
    <p:extLst>
      <p:ext uri="{BB962C8B-B14F-4D97-AF65-F5344CB8AC3E}">
        <p14:creationId xmlns:p14="http://schemas.microsoft.com/office/powerpoint/2010/main" val="4087479093"/>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7"/>
                                        </p:tgtEl>
                                        <p:attrNameLst>
                                          <p:attrName>style.visibility</p:attrName>
                                        </p:attrNameLst>
                                      </p:cBhvr>
                                      <p:to>
                                        <p:strVal val="visible"/>
                                      </p:to>
                                    </p:set>
                                    <p:animEffect transition="in" filter="fade">
                                      <p:cBhvr>
                                        <p:cTn id="14" dur="500"/>
                                        <p:tgtEl>
                                          <p:spTgt spid="47"/>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7" grpId="0"/>
      <p:bldP spid="4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 xmlns:a16="http://schemas.microsoft.com/office/drawing/2014/main" id="{39DCA665-8B1A-4A9D-8B9E-2DB863C17A2C}"/>
              </a:ext>
            </a:extLst>
          </p:cNvPr>
          <p:cNvSpPr/>
          <p:nvPr/>
        </p:nvSpPr>
        <p:spPr>
          <a:xfrm>
            <a:off x="5609897" y="1494285"/>
            <a:ext cx="5493531" cy="4524315"/>
          </a:xfrm>
          <a:prstGeom prst="rect">
            <a:avLst/>
          </a:prstGeom>
        </p:spPr>
        <p:txBody>
          <a:bodyPr wrap="square">
            <a:spAutoFit/>
          </a:bodyPr>
          <a:lstStyle/>
          <a:p>
            <a:pPr marL="285750" indent="-285750">
              <a:lnSpc>
                <a:spcPct val="200000"/>
              </a:lnSpc>
              <a:buFont typeface="Wingdings" charset="2"/>
              <a:buChar char="Ø"/>
            </a:pPr>
            <a:r>
              <a:rPr lang="en-US" altLang="zh-CN" sz="1600" b="1" dirty="0" smtClean="0">
                <a:solidFill>
                  <a:schemeClr val="tx1">
                    <a:lumMod val="65000"/>
                    <a:lumOff val="35000"/>
                  </a:schemeClr>
                </a:solidFill>
                <a:latin typeface="字魂59号-创粗黑" panose="00000500000000000000" pitchFamily="2" charset="-122"/>
                <a:ea typeface="字魂59号-创粗黑" panose="00000500000000000000" pitchFamily="2" charset="-122"/>
              </a:rPr>
              <a:t>2020</a:t>
            </a:r>
            <a:r>
              <a:rPr lang="zh-CN" altLang="en-US" sz="1600" b="1" dirty="0">
                <a:solidFill>
                  <a:schemeClr val="tx1">
                    <a:lumMod val="65000"/>
                    <a:lumOff val="35000"/>
                  </a:schemeClr>
                </a:solidFill>
                <a:latin typeface="字魂59号-创粗黑" panose="00000500000000000000" pitchFamily="2" charset="-122"/>
                <a:ea typeface="字魂59号-创粗黑" panose="00000500000000000000" pitchFamily="2" charset="-122"/>
              </a:rPr>
              <a:t>年</a:t>
            </a:r>
            <a:r>
              <a:rPr lang="en-US" altLang="zh-CN" sz="1600" b="1" dirty="0">
                <a:solidFill>
                  <a:schemeClr val="tx1">
                    <a:lumMod val="65000"/>
                    <a:lumOff val="35000"/>
                  </a:schemeClr>
                </a:solidFill>
                <a:latin typeface="字魂59号-创粗黑" panose="00000500000000000000" pitchFamily="2" charset="-122"/>
                <a:ea typeface="字魂59号-创粗黑" panose="00000500000000000000" pitchFamily="2" charset="-122"/>
              </a:rPr>
              <a:t>5</a:t>
            </a:r>
            <a:r>
              <a:rPr lang="zh-CN" altLang="en-US" sz="1600" b="1" dirty="0">
                <a:solidFill>
                  <a:schemeClr val="tx1">
                    <a:lumMod val="65000"/>
                    <a:lumOff val="35000"/>
                  </a:schemeClr>
                </a:solidFill>
                <a:latin typeface="字魂59号-创粗黑" panose="00000500000000000000" pitchFamily="2" charset="-122"/>
                <a:ea typeface="字魂59号-创粗黑" panose="00000500000000000000" pitchFamily="2" charset="-122"/>
              </a:rPr>
              <a:t>月</a:t>
            </a:r>
            <a:r>
              <a:rPr lang="en-US" altLang="zh-CN" sz="1600" b="1" dirty="0">
                <a:solidFill>
                  <a:schemeClr val="tx1">
                    <a:lumMod val="65000"/>
                    <a:lumOff val="35000"/>
                  </a:schemeClr>
                </a:solidFill>
                <a:latin typeface="字魂59号-创粗黑" panose="00000500000000000000" pitchFamily="2" charset="-122"/>
                <a:ea typeface="字魂59号-创粗黑" panose="00000500000000000000" pitchFamily="2" charset="-122"/>
              </a:rPr>
              <a:t>6</a:t>
            </a:r>
            <a:r>
              <a:rPr lang="zh-CN" altLang="en-US" sz="1600" b="1" dirty="0">
                <a:solidFill>
                  <a:schemeClr val="tx1">
                    <a:lumMod val="65000"/>
                    <a:lumOff val="35000"/>
                  </a:schemeClr>
                </a:solidFill>
                <a:latin typeface="字魂59号-创粗黑" panose="00000500000000000000" pitchFamily="2" charset="-122"/>
                <a:ea typeface="字魂59号-创粗黑" panose="00000500000000000000" pitchFamily="2" charset="-122"/>
              </a:rPr>
              <a:t>日：</a:t>
            </a:r>
            <a:r>
              <a:rPr lang="zh-CN" altLang="en-US" sz="1600" dirty="0">
                <a:solidFill>
                  <a:schemeClr val="tx1">
                    <a:lumMod val="65000"/>
                    <a:lumOff val="35000"/>
                  </a:schemeClr>
                </a:solidFill>
                <a:latin typeface="字魂59号-创粗黑" panose="00000500000000000000" pitchFamily="2" charset="-122"/>
                <a:ea typeface="字魂59号-创粗黑" panose="00000500000000000000" pitchFamily="2" charset="-122"/>
              </a:rPr>
              <a:t>完成项目前期</a:t>
            </a:r>
            <a:r>
              <a:rPr lang="zh-CN" altLang="en-US" sz="1600" dirty="0" smtClean="0">
                <a:solidFill>
                  <a:schemeClr val="tx1">
                    <a:lumMod val="65000"/>
                    <a:lumOff val="35000"/>
                  </a:schemeClr>
                </a:solidFill>
                <a:latin typeface="字魂59号-创粗黑" panose="00000500000000000000" pitchFamily="2" charset="-122"/>
                <a:ea typeface="字魂59号-创粗黑" panose="00000500000000000000" pitchFamily="2" charset="-122"/>
              </a:rPr>
              <a:t>报告</a:t>
            </a:r>
            <a:endParaRPr lang="en-US" altLang="zh-CN" sz="1600" dirty="0" smtClean="0">
              <a:solidFill>
                <a:schemeClr val="tx1">
                  <a:lumMod val="65000"/>
                  <a:lumOff val="35000"/>
                </a:schemeClr>
              </a:solidFill>
              <a:latin typeface="字魂59号-创粗黑" panose="00000500000000000000" pitchFamily="2" charset="-122"/>
              <a:ea typeface="字魂59号-创粗黑" panose="00000500000000000000" pitchFamily="2" charset="-122"/>
            </a:endParaRPr>
          </a:p>
          <a:p>
            <a:pPr marL="285750" indent="-285750">
              <a:lnSpc>
                <a:spcPct val="200000"/>
              </a:lnSpc>
              <a:buFont typeface="Wingdings" charset="2"/>
              <a:buChar char="Ø"/>
            </a:pPr>
            <a:r>
              <a:rPr lang="en-US" altLang="zh-CN" sz="1600" b="1" dirty="0" smtClean="0">
                <a:solidFill>
                  <a:schemeClr val="tx1">
                    <a:lumMod val="65000"/>
                    <a:lumOff val="35000"/>
                  </a:schemeClr>
                </a:solidFill>
                <a:latin typeface="字魂59号-创粗黑" panose="00000500000000000000" pitchFamily="2" charset="-122"/>
                <a:ea typeface="字魂59号-创粗黑" panose="00000500000000000000" pitchFamily="2" charset="-122"/>
              </a:rPr>
              <a:t>2020</a:t>
            </a:r>
            <a:r>
              <a:rPr lang="zh-CN" altLang="en-US" sz="1600" b="1" dirty="0">
                <a:solidFill>
                  <a:schemeClr val="tx1">
                    <a:lumMod val="65000"/>
                    <a:lumOff val="35000"/>
                  </a:schemeClr>
                </a:solidFill>
                <a:latin typeface="字魂59号-创粗黑" panose="00000500000000000000" pitchFamily="2" charset="-122"/>
                <a:ea typeface="字魂59号-创粗黑" panose="00000500000000000000" pitchFamily="2" charset="-122"/>
              </a:rPr>
              <a:t>年</a:t>
            </a:r>
            <a:r>
              <a:rPr lang="en-US" altLang="zh-CN" sz="1600" b="1" dirty="0">
                <a:solidFill>
                  <a:schemeClr val="tx1">
                    <a:lumMod val="65000"/>
                    <a:lumOff val="35000"/>
                  </a:schemeClr>
                </a:solidFill>
                <a:latin typeface="字魂59号-创粗黑" panose="00000500000000000000" pitchFamily="2" charset="-122"/>
                <a:ea typeface="字魂59号-创粗黑" panose="00000500000000000000" pitchFamily="2" charset="-122"/>
              </a:rPr>
              <a:t>6</a:t>
            </a:r>
            <a:r>
              <a:rPr lang="zh-CN" altLang="en-US" sz="1600" b="1" dirty="0">
                <a:solidFill>
                  <a:schemeClr val="tx1">
                    <a:lumMod val="65000"/>
                    <a:lumOff val="35000"/>
                  </a:schemeClr>
                </a:solidFill>
                <a:latin typeface="字魂59号-创粗黑" panose="00000500000000000000" pitchFamily="2" charset="-122"/>
                <a:ea typeface="字魂59号-创粗黑" panose="00000500000000000000" pitchFamily="2" charset="-122"/>
              </a:rPr>
              <a:t>月</a:t>
            </a:r>
            <a:r>
              <a:rPr lang="en-US" altLang="zh-CN" sz="1600" b="1" dirty="0">
                <a:solidFill>
                  <a:schemeClr val="tx1">
                    <a:lumMod val="65000"/>
                    <a:lumOff val="35000"/>
                  </a:schemeClr>
                </a:solidFill>
                <a:latin typeface="字魂59号-创粗黑" panose="00000500000000000000" pitchFamily="2" charset="-122"/>
                <a:ea typeface="字魂59号-创粗黑" panose="00000500000000000000" pitchFamily="2" charset="-122"/>
              </a:rPr>
              <a:t>24</a:t>
            </a:r>
            <a:r>
              <a:rPr lang="zh-CN" altLang="en-US" sz="1600" b="1" dirty="0">
                <a:solidFill>
                  <a:schemeClr val="tx1">
                    <a:lumMod val="65000"/>
                    <a:lumOff val="35000"/>
                  </a:schemeClr>
                </a:solidFill>
                <a:latin typeface="字魂59号-创粗黑" panose="00000500000000000000" pitchFamily="2" charset="-122"/>
                <a:ea typeface="字魂59号-创粗黑" panose="00000500000000000000" pitchFamily="2" charset="-122"/>
              </a:rPr>
              <a:t>日：</a:t>
            </a:r>
            <a:r>
              <a:rPr lang="zh-CN" altLang="en-US" sz="1600" dirty="0">
                <a:solidFill>
                  <a:schemeClr val="tx1">
                    <a:lumMod val="65000"/>
                    <a:lumOff val="35000"/>
                  </a:schemeClr>
                </a:solidFill>
                <a:latin typeface="字魂59号-创粗黑" panose="00000500000000000000" pitchFamily="2" charset="-122"/>
                <a:ea typeface="字魂59号-创粗黑" panose="00000500000000000000" pitchFamily="2" charset="-122"/>
              </a:rPr>
              <a:t>完成项目章程、项目管理计划、初步调查</a:t>
            </a:r>
            <a:r>
              <a:rPr lang="zh-CN" altLang="en-US" sz="1600" dirty="0" smtClean="0">
                <a:solidFill>
                  <a:schemeClr val="tx1">
                    <a:lumMod val="65000"/>
                    <a:lumOff val="35000"/>
                  </a:schemeClr>
                </a:solidFill>
                <a:latin typeface="字魂59号-创粗黑" panose="00000500000000000000" pitchFamily="2" charset="-122"/>
                <a:ea typeface="字魂59号-创粗黑" panose="00000500000000000000" pitchFamily="2" charset="-122"/>
              </a:rPr>
              <a:t>需求</a:t>
            </a:r>
            <a:endParaRPr lang="en-US" altLang="zh-CN" sz="1600" dirty="0" smtClean="0">
              <a:solidFill>
                <a:schemeClr val="tx1">
                  <a:lumMod val="65000"/>
                  <a:lumOff val="35000"/>
                </a:schemeClr>
              </a:solidFill>
              <a:latin typeface="字魂59号-创粗黑" panose="00000500000000000000" pitchFamily="2" charset="-122"/>
              <a:ea typeface="字魂59号-创粗黑" panose="00000500000000000000" pitchFamily="2" charset="-122"/>
            </a:endParaRPr>
          </a:p>
          <a:p>
            <a:pPr marL="285750" indent="-285750">
              <a:lnSpc>
                <a:spcPct val="200000"/>
              </a:lnSpc>
              <a:buFont typeface="Wingdings" charset="2"/>
              <a:buChar char="Ø"/>
            </a:pPr>
            <a:r>
              <a:rPr lang="en-US" altLang="zh-CN" sz="1600" b="1" dirty="0" smtClean="0">
                <a:solidFill>
                  <a:schemeClr val="tx1">
                    <a:lumMod val="65000"/>
                    <a:lumOff val="35000"/>
                  </a:schemeClr>
                </a:solidFill>
                <a:latin typeface="字魂59号-创粗黑" panose="00000500000000000000" pitchFamily="2" charset="-122"/>
                <a:ea typeface="字魂59号-创粗黑" panose="00000500000000000000" pitchFamily="2" charset="-122"/>
              </a:rPr>
              <a:t>2020</a:t>
            </a:r>
            <a:r>
              <a:rPr lang="zh-CN" altLang="en-US" sz="1600" b="1" dirty="0">
                <a:solidFill>
                  <a:schemeClr val="tx1">
                    <a:lumMod val="65000"/>
                    <a:lumOff val="35000"/>
                  </a:schemeClr>
                </a:solidFill>
                <a:latin typeface="字魂59号-创粗黑" panose="00000500000000000000" pitchFamily="2" charset="-122"/>
                <a:ea typeface="字魂59号-创粗黑" panose="00000500000000000000" pitchFamily="2" charset="-122"/>
              </a:rPr>
              <a:t>年</a:t>
            </a:r>
            <a:r>
              <a:rPr lang="en-US" altLang="zh-CN" sz="1600" b="1" dirty="0">
                <a:solidFill>
                  <a:schemeClr val="tx1">
                    <a:lumMod val="65000"/>
                    <a:lumOff val="35000"/>
                  </a:schemeClr>
                </a:solidFill>
                <a:latin typeface="字魂59号-创粗黑" panose="00000500000000000000" pitchFamily="2" charset="-122"/>
                <a:ea typeface="字魂59号-创粗黑" panose="00000500000000000000" pitchFamily="2" charset="-122"/>
              </a:rPr>
              <a:t>7</a:t>
            </a:r>
            <a:r>
              <a:rPr lang="zh-CN" altLang="en-US" sz="1600" b="1" dirty="0">
                <a:solidFill>
                  <a:schemeClr val="tx1">
                    <a:lumMod val="65000"/>
                    <a:lumOff val="35000"/>
                  </a:schemeClr>
                </a:solidFill>
                <a:latin typeface="字魂59号-创粗黑" panose="00000500000000000000" pitchFamily="2" charset="-122"/>
                <a:ea typeface="字魂59号-创粗黑" panose="00000500000000000000" pitchFamily="2" charset="-122"/>
              </a:rPr>
              <a:t>月</a:t>
            </a:r>
            <a:r>
              <a:rPr lang="en-US" altLang="zh-CN" sz="1600" b="1" dirty="0">
                <a:solidFill>
                  <a:schemeClr val="tx1">
                    <a:lumMod val="65000"/>
                    <a:lumOff val="35000"/>
                  </a:schemeClr>
                </a:solidFill>
                <a:latin typeface="字魂59号-创粗黑" panose="00000500000000000000" pitchFamily="2" charset="-122"/>
                <a:ea typeface="字魂59号-创粗黑" panose="00000500000000000000" pitchFamily="2" charset="-122"/>
              </a:rPr>
              <a:t>4</a:t>
            </a:r>
            <a:r>
              <a:rPr lang="zh-CN" altLang="en-US" sz="1600" b="1" dirty="0">
                <a:solidFill>
                  <a:schemeClr val="tx1">
                    <a:lumMod val="65000"/>
                    <a:lumOff val="35000"/>
                  </a:schemeClr>
                </a:solidFill>
                <a:latin typeface="字魂59号-创粗黑" panose="00000500000000000000" pitchFamily="2" charset="-122"/>
                <a:ea typeface="字魂59号-创粗黑" panose="00000500000000000000" pitchFamily="2" charset="-122"/>
              </a:rPr>
              <a:t>日实施阶段</a:t>
            </a:r>
            <a:r>
              <a:rPr lang="en-US" altLang="zh-CN" sz="1600" b="1" dirty="0">
                <a:solidFill>
                  <a:schemeClr val="tx1">
                    <a:lumMod val="65000"/>
                    <a:lumOff val="35000"/>
                  </a:schemeClr>
                </a:solidFill>
                <a:latin typeface="字魂59号-创粗黑" panose="00000500000000000000" pitchFamily="2" charset="-122"/>
                <a:ea typeface="字魂59号-创粗黑" panose="00000500000000000000" pitchFamily="2" charset="-122"/>
              </a:rPr>
              <a:t>(</a:t>
            </a:r>
            <a:r>
              <a:rPr lang="zh-CN" altLang="en-US" sz="1600" b="1" dirty="0">
                <a:solidFill>
                  <a:schemeClr val="tx1">
                    <a:lumMod val="65000"/>
                    <a:lumOff val="35000"/>
                  </a:schemeClr>
                </a:solidFill>
                <a:latin typeface="字魂59号-创粗黑" panose="00000500000000000000" pitchFamily="2" charset="-122"/>
                <a:ea typeface="字魂59号-创粗黑" panose="00000500000000000000" pitchFamily="2" charset="-122"/>
              </a:rPr>
              <a:t>两周</a:t>
            </a:r>
            <a:r>
              <a:rPr lang="en-US" altLang="zh-CN" sz="1600" b="1" dirty="0">
                <a:solidFill>
                  <a:schemeClr val="tx1">
                    <a:lumMod val="65000"/>
                    <a:lumOff val="35000"/>
                  </a:schemeClr>
                </a:solidFill>
                <a:latin typeface="字魂59号-创粗黑" panose="00000500000000000000" pitchFamily="2" charset="-122"/>
                <a:ea typeface="字魂59号-创粗黑" panose="00000500000000000000" pitchFamily="2" charset="-122"/>
              </a:rPr>
              <a:t>)</a:t>
            </a:r>
            <a:r>
              <a:rPr lang="zh-CN" altLang="en-US" sz="1600" b="1" dirty="0">
                <a:solidFill>
                  <a:schemeClr val="tx1">
                    <a:lumMod val="65000"/>
                    <a:lumOff val="35000"/>
                  </a:schemeClr>
                </a:solidFill>
                <a:latin typeface="字魂59号-创粗黑" panose="00000500000000000000" pitchFamily="2" charset="-122"/>
                <a:ea typeface="字魂59号-创粗黑" panose="00000500000000000000" pitchFamily="2" charset="-122"/>
              </a:rPr>
              <a:t>（开始时间为暂定）：</a:t>
            </a:r>
            <a:r>
              <a:rPr lang="zh-CN" altLang="en-US" sz="1600" dirty="0">
                <a:solidFill>
                  <a:schemeClr val="tx1">
                    <a:lumMod val="65000"/>
                    <a:lumOff val="35000"/>
                  </a:schemeClr>
                </a:solidFill>
                <a:latin typeface="字魂59号-创粗黑" panose="00000500000000000000" pitchFamily="2" charset="-122"/>
                <a:ea typeface="字魂59号-创粗黑" panose="00000500000000000000" pitchFamily="2" charset="-122"/>
              </a:rPr>
              <a:t>项目实施。完成主要开发任务并开始线下</a:t>
            </a:r>
            <a:r>
              <a:rPr lang="zh-CN" altLang="en-US" sz="1600" dirty="0" smtClean="0">
                <a:solidFill>
                  <a:schemeClr val="tx1">
                    <a:lumMod val="65000"/>
                    <a:lumOff val="35000"/>
                  </a:schemeClr>
                </a:solidFill>
                <a:latin typeface="字魂59号-创粗黑" panose="00000500000000000000" pitchFamily="2" charset="-122"/>
                <a:ea typeface="字魂59号-创粗黑" panose="00000500000000000000" pitchFamily="2" charset="-122"/>
              </a:rPr>
              <a:t>测试</a:t>
            </a:r>
            <a:endParaRPr lang="en-US" altLang="zh-CN" sz="1600" dirty="0" smtClean="0">
              <a:solidFill>
                <a:schemeClr val="tx1">
                  <a:lumMod val="65000"/>
                  <a:lumOff val="35000"/>
                </a:schemeClr>
              </a:solidFill>
              <a:latin typeface="字魂59号-创粗黑" panose="00000500000000000000" pitchFamily="2" charset="-122"/>
              <a:ea typeface="字魂59号-创粗黑" panose="00000500000000000000" pitchFamily="2" charset="-122"/>
            </a:endParaRPr>
          </a:p>
          <a:p>
            <a:pPr marL="285750" indent="-285750">
              <a:lnSpc>
                <a:spcPct val="200000"/>
              </a:lnSpc>
              <a:buFont typeface="Wingdings" charset="2"/>
              <a:buChar char="Ø"/>
            </a:pPr>
            <a:r>
              <a:rPr lang="en-US" altLang="zh-CN" sz="1600" b="1" dirty="0" smtClean="0">
                <a:solidFill>
                  <a:schemeClr val="tx1">
                    <a:lumMod val="65000"/>
                    <a:lumOff val="35000"/>
                  </a:schemeClr>
                </a:solidFill>
                <a:latin typeface="字魂59号-创粗黑" panose="00000500000000000000" pitchFamily="2" charset="-122"/>
                <a:ea typeface="字魂59号-创粗黑" panose="00000500000000000000" pitchFamily="2" charset="-122"/>
              </a:rPr>
              <a:t>2020</a:t>
            </a:r>
            <a:r>
              <a:rPr lang="zh-CN" altLang="en-US" sz="1600" b="1" dirty="0">
                <a:solidFill>
                  <a:schemeClr val="tx1">
                    <a:lumMod val="65000"/>
                    <a:lumOff val="35000"/>
                  </a:schemeClr>
                </a:solidFill>
                <a:latin typeface="字魂59号-创粗黑" panose="00000500000000000000" pitchFamily="2" charset="-122"/>
                <a:ea typeface="字魂59号-创粗黑" panose="00000500000000000000" pitchFamily="2" charset="-122"/>
              </a:rPr>
              <a:t>年</a:t>
            </a:r>
            <a:r>
              <a:rPr lang="en-US" altLang="zh-CN" sz="1600" b="1" dirty="0">
                <a:solidFill>
                  <a:schemeClr val="tx1">
                    <a:lumMod val="65000"/>
                    <a:lumOff val="35000"/>
                  </a:schemeClr>
                </a:solidFill>
                <a:latin typeface="字魂59号-创粗黑" panose="00000500000000000000" pitchFamily="2" charset="-122"/>
                <a:ea typeface="字魂59号-创粗黑" panose="00000500000000000000" pitchFamily="2" charset="-122"/>
              </a:rPr>
              <a:t>7</a:t>
            </a:r>
            <a:r>
              <a:rPr lang="zh-CN" altLang="en-US" sz="1600" b="1" dirty="0">
                <a:solidFill>
                  <a:schemeClr val="tx1">
                    <a:lumMod val="65000"/>
                    <a:lumOff val="35000"/>
                  </a:schemeClr>
                </a:solidFill>
                <a:latin typeface="字魂59号-创粗黑" panose="00000500000000000000" pitchFamily="2" charset="-122"/>
                <a:ea typeface="字魂59号-创粗黑" panose="00000500000000000000" pitchFamily="2" charset="-122"/>
              </a:rPr>
              <a:t>月</a:t>
            </a:r>
            <a:r>
              <a:rPr lang="en-US" altLang="zh-CN" sz="1600" b="1" dirty="0">
                <a:solidFill>
                  <a:schemeClr val="tx1">
                    <a:lumMod val="65000"/>
                    <a:lumOff val="35000"/>
                  </a:schemeClr>
                </a:solidFill>
                <a:latin typeface="字魂59号-创粗黑" panose="00000500000000000000" pitchFamily="2" charset="-122"/>
                <a:ea typeface="字魂59号-创粗黑" panose="00000500000000000000" pitchFamily="2" charset="-122"/>
              </a:rPr>
              <a:t>11</a:t>
            </a:r>
            <a:r>
              <a:rPr lang="zh-CN" altLang="en-US" sz="1600" b="1" dirty="0">
                <a:solidFill>
                  <a:schemeClr val="tx1">
                    <a:lumMod val="65000"/>
                    <a:lumOff val="35000"/>
                  </a:schemeClr>
                </a:solidFill>
                <a:latin typeface="字魂59号-创粗黑" panose="00000500000000000000" pitchFamily="2" charset="-122"/>
                <a:ea typeface="字魂59号-创粗黑" panose="00000500000000000000" pitchFamily="2" charset="-122"/>
              </a:rPr>
              <a:t>日上线阶段</a:t>
            </a:r>
            <a:r>
              <a:rPr lang="en-US" altLang="zh-CN" sz="1600" b="1" dirty="0">
                <a:solidFill>
                  <a:schemeClr val="tx1">
                    <a:lumMod val="65000"/>
                    <a:lumOff val="35000"/>
                  </a:schemeClr>
                </a:solidFill>
                <a:latin typeface="字魂59号-创粗黑" panose="00000500000000000000" pitchFamily="2" charset="-122"/>
                <a:ea typeface="字魂59号-创粗黑" panose="00000500000000000000" pitchFamily="2" charset="-122"/>
              </a:rPr>
              <a:t>(</a:t>
            </a:r>
            <a:r>
              <a:rPr lang="zh-CN" altLang="en-US" sz="1600" b="1" dirty="0">
                <a:solidFill>
                  <a:schemeClr val="tx1">
                    <a:lumMod val="65000"/>
                    <a:lumOff val="35000"/>
                  </a:schemeClr>
                </a:solidFill>
                <a:latin typeface="字魂59号-创粗黑" panose="00000500000000000000" pitchFamily="2" charset="-122"/>
                <a:ea typeface="字魂59号-创粗黑" panose="00000500000000000000" pitchFamily="2" charset="-122"/>
              </a:rPr>
              <a:t>一周</a:t>
            </a:r>
            <a:r>
              <a:rPr lang="en-US" altLang="zh-CN" sz="1600" b="1" dirty="0">
                <a:solidFill>
                  <a:schemeClr val="tx1">
                    <a:lumMod val="65000"/>
                    <a:lumOff val="35000"/>
                  </a:schemeClr>
                </a:solidFill>
                <a:latin typeface="字魂59号-创粗黑" panose="00000500000000000000" pitchFamily="2" charset="-122"/>
                <a:ea typeface="字魂59号-创粗黑" panose="00000500000000000000" pitchFamily="2" charset="-122"/>
              </a:rPr>
              <a:t>)</a:t>
            </a:r>
            <a:r>
              <a:rPr lang="zh-CN" altLang="en-US" sz="1600" b="1" dirty="0">
                <a:solidFill>
                  <a:schemeClr val="tx1">
                    <a:lumMod val="65000"/>
                    <a:lumOff val="35000"/>
                  </a:schemeClr>
                </a:solidFill>
                <a:latin typeface="字魂59号-创粗黑" panose="00000500000000000000" pitchFamily="2" charset="-122"/>
                <a:ea typeface="字魂59号-创粗黑" panose="00000500000000000000" pitchFamily="2" charset="-122"/>
              </a:rPr>
              <a:t>：</a:t>
            </a:r>
            <a:r>
              <a:rPr lang="zh-CN" altLang="en-US" sz="1600" dirty="0">
                <a:solidFill>
                  <a:schemeClr val="tx1">
                    <a:lumMod val="65000"/>
                    <a:lumOff val="35000"/>
                  </a:schemeClr>
                </a:solidFill>
                <a:latin typeface="字魂59号-创粗黑" panose="00000500000000000000" pitchFamily="2" charset="-122"/>
                <a:ea typeface="字魂59号-创粗黑" panose="00000500000000000000" pitchFamily="2" charset="-122"/>
              </a:rPr>
              <a:t>测试、上线与维护</a:t>
            </a:r>
            <a:r>
              <a:rPr lang="en-US" altLang="zh-CN" sz="1600" dirty="0">
                <a:solidFill>
                  <a:schemeClr val="tx1">
                    <a:lumMod val="65000"/>
                    <a:lumOff val="35000"/>
                  </a:schemeClr>
                </a:solidFill>
                <a:latin typeface="字魂59号-创粗黑" panose="00000500000000000000" pitchFamily="2" charset="-122"/>
                <a:ea typeface="字魂59号-创粗黑" panose="00000500000000000000" pitchFamily="2" charset="-122"/>
              </a:rPr>
              <a:t>2020</a:t>
            </a:r>
            <a:r>
              <a:rPr lang="zh-CN" altLang="en-US" sz="1600" dirty="0" smtClean="0">
                <a:solidFill>
                  <a:schemeClr val="tx1">
                    <a:lumMod val="65000"/>
                    <a:lumOff val="35000"/>
                  </a:schemeClr>
                </a:solidFill>
                <a:latin typeface="字魂59号-创粗黑" panose="00000500000000000000" pitchFamily="2" charset="-122"/>
                <a:ea typeface="字魂59号-创粗黑" panose="00000500000000000000" pitchFamily="2" charset="-122"/>
              </a:rPr>
              <a:t>年</a:t>
            </a:r>
            <a:endParaRPr lang="en-US" altLang="zh-CN" sz="1600" dirty="0" smtClean="0">
              <a:solidFill>
                <a:schemeClr val="tx1">
                  <a:lumMod val="65000"/>
                  <a:lumOff val="35000"/>
                </a:schemeClr>
              </a:solidFill>
              <a:latin typeface="字魂59号-创粗黑" panose="00000500000000000000" pitchFamily="2" charset="-122"/>
              <a:ea typeface="字魂59号-创粗黑" panose="00000500000000000000" pitchFamily="2" charset="-122"/>
            </a:endParaRPr>
          </a:p>
          <a:p>
            <a:pPr marL="285750" indent="-285750">
              <a:lnSpc>
                <a:spcPct val="200000"/>
              </a:lnSpc>
              <a:buFont typeface="Wingdings" charset="2"/>
              <a:buChar char="Ø"/>
            </a:pPr>
            <a:r>
              <a:rPr lang="en-US" altLang="zh-CN" sz="1600" b="1" dirty="0" smtClean="0">
                <a:solidFill>
                  <a:schemeClr val="tx1">
                    <a:lumMod val="65000"/>
                    <a:lumOff val="35000"/>
                  </a:schemeClr>
                </a:solidFill>
                <a:latin typeface="字魂59号-创粗黑" panose="00000500000000000000" pitchFamily="2" charset="-122"/>
                <a:ea typeface="字魂59号-创粗黑" panose="00000500000000000000" pitchFamily="2" charset="-122"/>
              </a:rPr>
              <a:t>7</a:t>
            </a:r>
            <a:r>
              <a:rPr lang="zh-CN" altLang="en-US" sz="1600" b="1" dirty="0">
                <a:solidFill>
                  <a:schemeClr val="tx1">
                    <a:lumMod val="65000"/>
                    <a:lumOff val="35000"/>
                  </a:schemeClr>
                </a:solidFill>
                <a:latin typeface="字魂59号-创粗黑" panose="00000500000000000000" pitchFamily="2" charset="-122"/>
                <a:ea typeface="字魂59号-创粗黑" panose="00000500000000000000" pitchFamily="2" charset="-122"/>
              </a:rPr>
              <a:t>月</a:t>
            </a:r>
            <a:r>
              <a:rPr lang="en-US" altLang="zh-CN" sz="1600" b="1" dirty="0">
                <a:solidFill>
                  <a:schemeClr val="tx1">
                    <a:lumMod val="65000"/>
                    <a:lumOff val="35000"/>
                  </a:schemeClr>
                </a:solidFill>
                <a:latin typeface="字魂59号-创粗黑" panose="00000500000000000000" pitchFamily="2" charset="-122"/>
                <a:ea typeface="字魂59号-创粗黑" panose="00000500000000000000" pitchFamily="2" charset="-122"/>
              </a:rPr>
              <a:t>18</a:t>
            </a:r>
            <a:r>
              <a:rPr lang="zh-CN" altLang="en-US" sz="1600" b="1" dirty="0">
                <a:solidFill>
                  <a:schemeClr val="tx1">
                    <a:lumMod val="65000"/>
                    <a:lumOff val="35000"/>
                  </a:schemeClr>
                </a:solidFill>
                <a:latin typeface="字魂59号-创粗黑" panose="00000500000000000000" pitchFamily="2" charset="-122"/>
                <a:ea typeface="字魂59号-创粗黑" panose="00000500000000000000" pitchFamily="2" charset="-122"/>
              </a:rPr>
              <a:t>日后：</a:t>
            </a:r>
            <a:r>
              <a:rPr lang="zh-CN" altLang="en-US" sz="1600" dirty="0">
                <a:solidFill>
                  <a:schemeClr val="tx1">
                    <a:lumMod val="65000"/>
                    <a:lumOff val="35000"/>
                  </a:schemeClr>
                </a:solidFill>
                <a:latin typeface="字魂59号-创粗黑" panose="00000500000000000000" pitchFamily="2" charset="-122"/>
                <a:ea typeface="字魂59号-创粗黑" panose="00000500000000000000" pitchFamily="2" charset="-122"/>
              </a:rPr>
              <a:t>项目总结，总结项目经验，并根据课程要求制作相关展示文档</a:t>
            </a:r>
          </a:p>
        </p:txBody>
      </p:sp>
      <p:pic>
        <p:nvPicPr>
          <p:cNvPr id="8" name="图片 7" descr="图片包含 游戏机, 乐高, 房间&#10;&#10;描述已自动生成">
            <a:extLst>
              <a:ext uri="{FF2B5EF4-FFF2-40B4-BE49-F238E27FC236}">
                <a16:creationId xmlns="" xmlns:a16="http://schemas.microsoft.com/office/drawing/2014/main" id="{CF7067C8-4197-4F90-ACDF-98A5EACA38BF}"/>
              </a:ext>
            </a:extLst>
          </p:cNvPr>
          <p:cNvPicPr>
            <a:picLocks noChangeAspect="1"/>
          </p:cNvPicPr>
          <p:nvPr/>
        </p:nvPicPr>
        <p:blipFill rotWithShape="1">
          <a:blip r:embed="rId3">
            <a:extLst>
              <a:ext uri="{28A0092B-C50C-407E-A947-70E740481C1C}">
                <a14:useLocalDpi xmlns:a14="http://schemas.microsoft.com/office/drawing/2010/main" val="0"/>
              </a:ext>
            </a:extLst>
          </a:blip>
          <a:srcRect l="50034" r="3369" b="67252"/>
          <a:stretch/>
        </p:blipFill>
        <p:spPr>
          <a:xfrm>
            <a:off x="1032028" y="1494285"/>
            <a:ext cx="4577870" cy="4301354"/>
          </a:xfrm>
          <a:prstGeom prst="rect">
            <a:avLst/>
          </a:prstGeom>
        </p:spPr>
      </p:pic>
      <p:sp>
        <p:nvSpPr>
          <p:cNvPr id="10" name="文本框 9">
            <a:extLst>
              <a:ext uri="{FF2B5EF4-FFF2-40B4-BE49-F238E27FC236}">
                <a16:creationId xmlns="" xmlns:a16="http://schemas.microsoft.com/office/drawing/2014/main" id="{EB21C69C-C240-4E3F-8346-2FB90956B8A7}"/>
              </a:ext>
            </a:extLst>
          </p:cNvPr>
          <p:cNvSpPr txBox="1"/>
          <p:nvPr/>
        </p:nvSpPr>
        <p:spPr>
          <a:xfrm>
            <a:off x="1757239" y="776544"/>
            <a:ext cx="5456361" cy="1077218"/>
          </a:xfrm>
          <a:prstGeom prst="rect">
            <a:avLst/>
          </a:prstGeom>
          <a:noFill/>
          <a:effectLst/>
        </p:spPr>
        <p:txBody>
          <a:bodyPr wrap="square" rtlCol="0">
            <a:spAutoFit/>
          </a:bodyPr>
          <a:lstStyle/>
          <a:p>
            <a:pPr algn="dist"/>
            <a:r>
              <a:rPr lang="zh-CN" altLang="en-US" sz="3200" smtClean="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rPr>
              <a:t>项目章程：</a:t>
            </a:r>
            <a:r>
              <a:rPr lang="zh-CN" altLang="en-US" sz="3200">
                <a:ln w="25400">
                  <a:noFill/>
                </a:ln>
                <a:latin typeface="字魂100号-方方先锋体" panose="00000500000000000000" pitchFamily="2" charset="-122"/>
                <a:ea typeface="字魂100号-方方先锋体" panose="00000500000000000000" pitchFamily="2" charset="-122"/>
              </a:rPr>
              <a:t>关键日程里程碑</a:t>
            </a:r>
          </a:p>
          <a:p>
            <a:pPr algn="dist"/>
            <a:endParaRPr lang="en-US" altLang="zh-CN" sz="3200" dirty="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endParaRPr>
          </a:p>
        </p:txBody>
      </p:sp>
    </p:spTree>
    <p:extLst>
      <p:ext uri="{BB962C8B-B14F-4D97-AF65-F5344CB8AC3E}">
        <p14:creationId xmlns:p14="http://schemas.microsoft.com/office/powerpoint/2010/main" val="826098266"/>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 xmlns:a16="http://schemas.microsoft.com/office/drawing/2014/main" id="{EB21C69C-C240-4E3F-8346-2FB90956B8A7}"/>
              </a:ext>
            </a:extLst>
          </p:cNvPr>
          <p:cNvSpPr txBox="1"/>
          <p:nvPr/>
        </p:nvSpPr>
        <p:spPr>
          <a:xfrm>
            <a:off x="1757239" y="776544"/>
            <a:ext cx="3917847" cy="1077218"/>
          </a:xfrm>
          <a:prstGeom prst="rect">
            <a:avLst/>
          </a:prstGeom>
          <a:noFill/>
          <a:effectLst/>
        </p:spPr>
        <p:txBody>
          <a:bodyPr wrap="square" rtlCol="0">
            <a:spAutoFit/>
          </a:bodyPr>
          <a:lstStyle/>
          <a:p>
            <a:pPr algn="dist"/>
            <a:r>
              <a:rPr lang="zh-CN" altLang="en-US" sz="320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rPr>
              <a:t>项目章程：预算</a:t>
            </a:r>
            <a:endParaRPr lang="zh-CN" altLang="en-US" sz="3200">
              <a:solidFill>
                <a:schemeClr val="tx1">
                  <a:lumMod val="95000"/>
                  <a:lumOff val="5000"/>
                </a:schemeClr>
              </a:solidFill>
            </a:endParaRPr>
          </a:p>
          <a:p>
            <a:pPr algn="dist"/>
            <a:endParaRPr lang="en-US" altLang="zh-CN" sz="3200" dirty="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endParaRPr>
          </a:p>
        </p:txBody>
      </p:sp>
      <p:grpSp>
        <p:nvGrpSpPr>
          <p:cNvPr id="9" name="组合 1">
            <a:extLst>
              <a:ext uri="{FF2B5EF4-FFF2-40B4-BE49-F238E27FC236}">
                <a16:creationId xmlns="" xmlns:a16="http://schemas.microsoft.com/office/drawing/2014/main" id="{EDCA9164-E32D-4D5D-B642-EC1DAC6A6789}"/>
              </a:ext>
            </a:extLst>
          </p:cNvPr>
          <p:cNvGrpSpPr/>
          <p:nvPr/>
        </p:nvGrpSpPr>
        <p:grpSpPr>
          <a:xfrm>
            <a:off x="1406017" y="1853762"/>
            <a:ext cx="5932139" cy="4038551"/>
            <a:chOff x="4974956" y="2174438"/>
            <a:chExt cx="4898530" cy="4038551"/>
          </a:xfrm>
        </p:grpSpPr>
        <p:sp>
          <p:nvSpPr>
            <p:cNvPr id="11" name="矩形 10">
              <a:extLst>
                <a:ext uri="{FF2B5EF4-FFF2-40B4-BE49-F238E27FC236}">
                  <a16:creationId xmlns="" xmlns:a16="http://schemas.microsoft.com/office/drawing/2014/main" id="{F5F47E65-D607-4414-A64C-0481EF60480A}"/>
                </a:ext>
              </a:extLst>
            </p:cNvPr>
            <p:cNvSpPr/>
            <p:nvPr/>
          </p:nvSpPr>
          <p:spPr>
            <a:xfrm>
              <a:off x="4974956" y="2242671"/>
              <a:ext cx="4898530" cy="3970318"/>
            </a:xfrm>
            <a:prstGeom prst="rect">
              <a:avLst/>
            </a:prstGeom>
          </p:spPr>
          <p:txBody>
            <a:bodyPr wrap="square">
              <a:spAutoFit/>
            </a:bodyPr>
            <a:lstStyle/>
            <a:p>
              <a:pPr marL="285750" indent="-285750">
                <a:lnSpc>
                  <a:spcPct val="150000"/>
                </a:lnSpc>
                <a:buFont typeface="Wingdings" charset="2"/>
                <a:buChar char="p"/>
              </a:pPr>
              <a:r>
                <a:rPr lang="zh-CN" altLang="en-US" sz="1400" b="1" dirty="0">
                  <a:solidFill>
                    <a:schemeClr val="tx1">
                      <a:lumMod val="65000"/>
                      <a:lumOff val="35000"/>
                    </a:schemeClr>
                  </a:solidFill>
                  <a:latin typeface="字魂59号-创粗黑" panose="00000500000000000000" pitchFamily="2" charset="-122"/>
                  <a:ea typeface="字魂59号-创粗黑" panose="00000500000000000000" pitchFamily="2" charset="-122"/>
                </a:rPr>
                <a:t>开发人员报酬：</a:t>
              </a:r>
              <a:r>
                <a:rPr lang="en-US" altLang="zh-CN" sz="1400" b="1" dirty="0" smtClean="0">
                  <a:solidFill>
                    <a:schemeClr val="tx1">
                      <a:lumMod val="65000"/>
                      <a:lumOff val="35000"/>
                    </a:schemeClr>
                  </a:solidFill>
                  <a:latin typeface="字魂59号-创粗黑" panose="00000500000000000000" pitchFamily="2" charset="-122"/>
                  <a:ea typeface="字魂59号-创粗黑" panose="00000500000000000000" pitchFamily="2" charset="-122"/>
                </a:rPr>
                <a:t>0</a:t>
              </a:r>
            </a:p>
            <a:p>
              <a:pPr indent="457200">
                <a:lnSpc>
                  <a:spcPct val="150000"/>
                </a:lnSpc>
              </a:pPr>
              <a:r>
                <a:rPr lang="zh-CN" altLang="en-US" sz="1400" dirty="0" smtClean="0">
                  <a:solidFill>
                    <a:schemeClr val="tx1">
                      <a:lumMod val="65000"/>
                      <a:lumOff val="35000"/>
                    </a:schemeClr>
                  </a:solidFill>
                  <a:latin typeface="字魂59号-创粗黑" panose="00000500000000000000" pitchFamily="2" charset="-122"/>
                  <a:ea typeface="字魂59号-创粗黑" panose="00000500000000000000" pitchFamily="2" charset="-122"/>
                </a:rPr>
                <a:t>备注</a:t>
              </a:r>
              <a:r>
                <a:rPr lang="zh-CN" altLang="en-US" sz="1400" dirty="0">
                  <a:solidFill>
                    <a:schemeClr val="tx1">
                      <a:lumMod val="65000"/>
                      <a:lumOff val="35000"/>
                    </a:schemeClr>
                  </a:solidFill>
                  <a:latin typeface="字魂59号-创粗黑" panose="00000500000000000000" pitchFamily="2" charset="-122"/>
                  <a:ea typeface="字魂59号-创粗黑" panose="00000500000000000000" pitchFamily="2" charset="-122"/>
                </a:rPr>
                <a:t>：该项目为项目组成员自愿开发项目</a:t>
              </a:r>
              <a:r>
                <a:rPr lang="zh-CN" altLang="en-US" sz="1400" dirty="0" smtClean="0">
                  <a:solidFill>
                    <a:schemeClr val="tx1">
                      <a:lumMod val="65000"/>
                      <a:lumOff val="35000"/>
                    </a:schemeClr>
                  </a:solidFill>
                  <a:latin typeface="字魂59号-创粗黑" panose="00000500000000000000" pitchFamily="2" charset="-122"/>
                  <a:ea typeface="字魂59号-创粗黑" panose="00000500000000000000" pitchFamily="2" charset="-122"/>
                </a:rPr>
                <a:t>。</a:t>
              </a:r>
              <a:endParaRPr lang="en-US" altLang="zh-CN" sz="1400" dirty="0" smtClean="0">
                <a:solidFill>
                  <a:schemeClr val="tx1">
                    <a:lumMod val="65000"/>
                    <a:lumOff val="35000"/>
                  </a:schemeClr>
                </a:solidFill>
                <a:latin typeface="字魂59号-创粗黑" panose="00000500000000000000" pitchFamily="2" charset="-122"/>
                <a:ea typeface="字魂59号-创粗黑" panose="00000500000000000000" pitchFamily="2" charset="-122"/>
              </a:endParaRPr>
            </a:p>
            <a:p>
              <a:pPr marL="285750" indent="-285750">
                <a:lnSpc>
                  <a:spcPct val="150000"/>
                </a:lnSpc>
                <a:buFont typeface="Wingdings" charset="2"/>
                <a:buChar char="p"/>
              </a:pPr>
              <a:r>
                <a:rPr lang="zh-CN" altLang="en-US" sz="1400" b="1" dirty="0" smtClean="0">
                  <a:solidFill>
                    <a:schemeClr val="tx1">
                      <a:lumMod val="65000"/>
                      <a:lumOff val="35000"/>
                    </a:schemeClr>
                  </a:solidFill>
                  <a:latin typeface="字魂59号-创粗黑" panose="00000500000000000000" pitchFamily="2" charset="-122"/>
                  <a:ea typeface="字魂59号-创粗黑" panose="00000500000000000000" pitchFamily="2" charset="-122"/>
                </a:rPr>
                <a:t>开发</a:t>
              </a:r>
              <a:r>
                <a:rPr lang="zh-CN" altLang="en-US" sz="1400" b="1" dirty="0">
                  <a:solidFill>
                    <a:schemeClr val="tx1">
                      <a:lumMod val="65000"/>
                      <a:lumOff val="35000"/>
                    </a:schemeClr>
                  </a:solidFill>
                  <a:latin typeface="字魂59号-创粗黑" panose="00000500000000000000" pitchFamily="2" charset="-122"/>
                  <a:ea typeface="字魂59号-创粗黑" panose="00000500000000000000" pitchFamily="2" charset="-122"/>
                </a:rPr>
                <a:t>人员时间成本：</a:t>
              </a:r>
              <a:r>
                <a:rPr lang="en-US" altLang="zh-CN" sz="1400" b="1" dirty="0">
                  <a:solidFill>
                    <a:schemeClr val="tx1">
                      <a:lumMod val="65000"/>
                      <a:lumOff val="35000"/>
                    </a:schemeClr>
                  </a:solidFill>
                  <a:latin typeface="字魂59号-创粗黑" panose="00000500000000000000" pitchFamily="2" charset="-122"/>
                  <a:ea typeface="字魂59号-创粗黑" panose="00000500000000000000" pitchFamily="2" charset="-122"/>
                </a:rPr>
                <a:t>13</a:t>
              </a:r>
              <a:r>
                <a:rPr lang="zh-CN" altLang="en-US" sz="1400" b="1" dirty="0" smtClean="0">
                  <a:solidFill>
                    <a:schemeClr val="tx1">
                      <a:lumMod val="65000"/>
                      <a:lumOff val="35000"/>
                    </a:schemeClr>
                  </a:solidFill>
                  <a:latin typeface="字魂59号-创粗黑" panose="00000500000000000000" pitchFamily="2" charset="-122"/>
                  <a:ea typeface="字魂59号-创粗黑" panose="00000500000000000000" pitchFamily="2" charset="-122"/>
                </a:rPr>
                <a:t>人月</a:t>
              </a:r>
              <a:endParaRPr lang="en-US" altLang="zh-CN" sz="1400" b="1" dirty="0">
                <a:solidFill>
                  <a:schemeClr val="tx1">
                    <a:lumMod val="65000"/>
                    <a:lumOff val="35000"/>
                  </a:schemeClr>
                </a:solidFill>
                <a:latin typeface="字魂59号-创粗黑" panose="00000500000000000000" pitchFamily="2" charset="-122"/>
                <a:ea typeface="字魂59号-创粗黑" panose="00000500000000000000" pitchFamily="2" charset="-122"/>
              </a:endParaRPr>
            </a:p>
            <a:p>
              <a:pPr lvl="1">
                <a:lnSpc>
                  <a:spcPct val="150000"/>
                </a:lnSpc>
              </a:pPr>
              <a:r>
                <a:rPr lang="zh-CN" altLang="en-US" sz="1400" dirty="0" smtClean="0">
                  <a:solidFill>
                    <a:schemeClr val="tx1">
                      <a:lumMod val="65000"/>
                      <a:lumOff val="35000"/>
                    </a:schemeClr>
                  </a:solidFill>
                  <a:latin typeface="字魂59号-创粗黑" panose="00000500000000000000" pitchFamily="2" charset="-122"/>
                  <a:ea typeface="字魂59号-创粗黑" panose="00000500000000000000" pitchFamily="2" charset="-122"/>
                </a:rPr>
                <a:t>时间</a:t>
              </a:r>
              <a:r>
                <a:rPr lang="zh-CN" altLang="en-US" sz="1400" dirty="0">
                  <a:solidFill>
                    <a:schemeClr val="tx1">
                      <a:lumMod val="65000"/>
                      <a:lumOff val="35000"/>
                    </a:schemeClr>
                  </a:solidFill>
                  <a:latin typeface="字魂59号-创粗黑" panose="00000500000000000000" pitchFamily="2" charset="-122"/>
                  <a:ea typeface="字魂59号-创粗黑" panose="00000500000000000000" pitchFamily="2" charset="-122"/>
                </a:rPr>
                <a:t>成本也应是项目预算的一部分，该项目耗时预计一月，参与项目人员共</a:t>
              </a:r>
              <a:r>
                <a:rPr lang="en-US" altLang="zh-CN" sz="1400" dirty="0">
                  <a:solidFill>
                    <a:schemeClr val="tx1">
                      <a:lumMod val="65000"/>
                      <a:lumOff val="35000"/>
                    </a:schemeClr>
                  </a:solidFill>
                  <a:latin typeface="字魂59号-创粗黑" panose="00000500000000000000" pitchFamily="2" charset="-122"/>
                  <a:ea typeface="字魂59号-创粗黑" panose="00000500000000000000" pitchFamily="2" charset="-122"/>
                </a:rPr>
                <a:t>13</a:t>
              </a:r>
              <a:r>
                <a:rPr lang="zh-CN" altLang="en-US" sz="1400" dirty="0">
                  <a:solidFill>
                    <a:schemeClr val="tx1">
                      <a:lumMod val="65000"/>
                      <a:lumOff val="35000"/>
                    </a:schemeClr>
                  </a:solidFill>
                  <a:latin typeface="字魂59号-创粗黑" panose="00000500000000000000" pitchFamily="2" charset="-122"/>
                  <a:ea typeface="字魂59号-创粗黑" panose="00000500000000000000" pitchFamily="2" charset="-122"/>
                </a:rPr>
                <a:t>人，因此预期人力时间成本为</a:t>
              </a:r>
              <a:r>
                <a:rPr lang="en-US" altLang="zh-CN" sz="1400" dirty="0">
                  <a:solidFill>
                    <a:schemeClr val="tx1">
                      <a:lumMod val="65000"/>
                      <a:lumOff val="35000"/>
                    </a:schemeClr>
                  </a:solidFill>
                  <a:latin typeface="字魂59号-创粗黑" panose="00000500000000000000" pitchFamily="2" charset="-122"/>
                  <a:ea typeface="字魂59号-创粗黑" panose="00000500000000000000" pitchFamily="2" charset="-122"/>
                </a:rPr>
                <a:t>13</a:t>
              </a:r>
              <a:r>
                <a:rPr lang="zh-CN" altLang="en-US" sz="1400" dirty="0" smtClean="0">
                  <a:solidFill>
                    <a:schemeClr val="tx1">
                      <a:lumMod val="65000"/>
                      <a:lumOff val="35000"/>
                    </a:schemeClr>
                  </a:solidFill>
                  <a:latin typeface="字魂59号-创粗黑" panose="00000500000000000000" pitchFamily="2" charset="-122"/>
                  <a:ea typeface="字魂59号-创粗黑" panose="00000500000000000000" pitchFamily="2" charset="-122"/>
                </a:rPr>
                <a:t>人月</a:t>
              </a:r>
              <a:endParaRPr lang="en-US" altLang="zh-CN" sz="1400" dirty="0" smtClean="0">
                <a:solidFill>
                  <a:schemeClr val="tx1">
                    <a:lumMod val="65000"/>
                    <a:lumOff val="35000"/>
                  </a:schemeClr>
                </a:solidFill>
                <a:latin typeface="字魂59号-创粗黑" panose="00000500000000000000" pitchFamily="2" charset="-122"/>
                <a:ea typeface="字魂59号-创粗黑" panose="00000500000000000000" pitchFamily="2" charset="-122"/>
              </a:endParaRPr>
            </a:p>
            <a:p>
              <a:pPr marL="285750" indent="-285750">
                <a:lnSpc>
                  <a:spcPct val="150000"/>
                </a:lnSpc>
                <a:buFont typeface="Wingdings" charset="2"/>
                <a:buChar char="p"/>
              </a:pPr>
              <a:r>
                <a:rPr lang="zh-CN" altLang="en-US" sz="1400" b="1" dirty="0" smtClean="0">
                  <a:solidFill>
                    <a:schemeClr val="tx1">
                      <a:lumMod val="65000"/>
                      <a:lumOff val="35000"/>
                    </a:schemeClr>
                  </a:solidFill>
                  <a:latin typeface="字魂59号-创粗黑" panose="00000500000000000000" pitchFamily="2" charset="-122"/>
                  <a:ea typeface="字魂59号-创粗黑" panose="00000500000000000000" pitchFamily="2" charset="-122"/>
                </a:rPr>
                <a:t>前期</a:t>
              </a:r>
              <a:r>
                <a:rPr lang="zh-CN" altLang="en-US" sz="1400" b="1" dirty="0">
                  <a:solidFill>
                    <a:schemeClr val="tx1">
                      <a:lumMod val="65000"/>
                      <a:lumOff val="35000"/>
                    </a:schemeClr>
                  </a:solidFill>
                  <a:latin typeface="字魂59号-创粗黑" panose="00000500000000000000" pitchFamily="2" charset="-122"/>
                  <a:ea typeface="字魂59号-创粗黑" panose="00000500000000000000" pitchFamily="2" charset="-122"/>
                </a:rPr>
                <a:t>宣传：</a:t>
              </a:r>
              <a:r>
                <a:rPr lang="en-US" altLang="zh-CN" sz="1400" b="1" dirty="0" smtClean="0">
                  <a:solidFill>
                    <a:schemeClr val="tx1">
                      <a:lumMod val="65000"/>
                      <a:lumOff val="35000"/>
                    </a:schemeClr>
                  </a:solidFill>
                  <a:latin typeface="字魂59号-创粗黑" panose="00000500000000000000" pitchFamily="2" charset="-122"/>
                  <a:ea typeface="字魂59号-创粗黑" panose="00000500000000000000" pitchFamily="2" charset="-122"/>
                </a:rPr>
                <a:t>0~500</a:t>
              </a:r>
            </a:p>
            <a:p>
              <a:pPr lvl="1">
                <a:lnSpc>
                  <a:spcPct val="150000"/>
                </a:lnSpc>
              </a:pPr>
              <a:r>
                <a:rPr lang="zh-CN" altLang="en-US" sz="1400" dirty="0" smtClean="0">
                  <a:solidFill>
                    <a:schemeClr val="tx1">
                      <a:lumMod val="65000"/>
                      <a:lumOff val="35000"/>
                    </a:schemeClr>
                  </a:solidFill>
                  <a:latin typeface="字魂59号-创粗黑" panose="00000500000000000000" pitchFamily="2" charset="-122"/>
                  <a:ea typeface="字魂59号-创粗黑" panose="00000500000000000000" pitchFamily="2" charset="-122"/>
                </a:rPr>
                <a:t>备注</a:t>
              </a:r>
              <a:r>
                <a:rPr lang="zh-CN" altLang="en-US" sz="1400" dirty="0">
                  <a:solidFill>
                    <a:schemeClr val="tx1">
                      <a:lumMod val="65000"/>
                      <a:lumOff val="35000"/>
                    </a:schemeClr>
                  </a:solidFill>
                  <a:latin typeface="字魂59号-创粗黑" panose="00000500000000000000" pitchFamily="2" charset="-122"/>
                  <a:ea typeface="字魂59号-创粗黑" panose="00000500000000000000" pitchFamily="2" charset="-122"/>
                </a:rPr>
                <a:t>：该项目为课程任务，不需要宣传费用。若实际投入市场使用，需要大约</a:t>
              </a:r>
              <a:r>
                <a:rPr lang="en-US" altLang="zh-CN" sz="1400" dirty="0">
                  <a:solidFill>
                    <a:schemeClr val="tx1">
                      <a:lumMod val="65000"/>
                      <a:lumOff val="35000"/>
                    </a:schemeClr>
                  </a:solidFill>
                  <a:latin typeface="字魂59号-创粗黑" panose="00000500000000000000" pitchFamily="2" charset="-122"/>
                  <a:ea typeface="字魂59号-创粗黑" panose="00000500000000000000" pitchFamily="2" charset="-122"/>
                </a:rPr>
                <a:t>500</a:t>
              </a:r>
              <a:r>
                <a:rPr lang="zh-CN" altLang="en-US" sz="1400" dirty="0">
                  <a:solidFill>
                    <a:schemeClr val="tx1">
                      <a:lumMod val="65000"/>
                      <a:lumOff val="35000"/>
                    </a:schemeClr>
                  </a:solidFill>
                  <a:latin typeface="字魂59号-创粗黑" panose="00000500000000000000" pitchFamily="2" charset="-122"/>
                  <a:ea typeface="字魂59号-创粗黑" panose="00000500000000000000" pitchFamily="2" charset="-122"/>
                </a:rPr>
                <a:t>的宣传</a:t>
              </a:r>
              <a:r>
                <a:rPr lang="zh-CN" altLang="en-US" sz="1400" dirty="0" smtClean="0">
                  <a:solidFill>
                    <a:schemeClr val="tx1">
                      <a:lumMod val="65000"/>
                      <a:lumOff val="35000"/>
                    </a:schemeClr>
                  </a:solidFill>
                  <a:latin typeface="字魂59号-创粗黑" panose="00000500000000000000" pitchFamily="2" charset="-122"/>
                  <a:ea typeface="字魂59号-创粗黑" panose="00000500000000000000" pitchFamily="2" charset="-122"/>
                </a:rPr>
                <a:t>费用</a:t>
              </a:r>
              <a:endParaRPr lang="en-US" altLang="zh-CN" sz="1400" dirty="0" smtClean="0">
                <a:solidFill>
                  <a:schemeClr val="tx1">
                    <a:lumMod val="65000"/>
                    <a:lumOff val="35000"/>
                  </a:schemeClr>
                </a:solidFill>
                <a:latin typeface="字魂59号-创粗黑" panose="00000500000000000000" pitchFamily="2" charset="-122"/>
                <a:ea typeface="字魂59号-创粗黑" panose="00000500000000000000" pitchFamily="2" charset="-122"/>
              </a:endParaRPr>
            </a:p>
            <a:p>
              <a:pPr marL="285750" indent="-285750">
                <a:lnSpc>
                  <a:spcPct val="150000"/>
                </a:lnSpc>
                <a:buFont typeface="Wingdings" charset="2"/>
                <a:buChar char="p"/>
              </a:pPr>
              <a:r>
                <a:rPr lang="zh-CN" altLang="en-US" sz="1400" b="1" dirty="0" smtClean="0">
                  <a:solidFill>
                    <a:schemeClr val="tx1">
                      <a:lumMod val="65000"/>
                      <a:lumOff val="35000"/>
                    </a:schemeClr>
                  </a:solidFill>
                  <a:latin typeface="字魂59号-创粗黑" panose="00000500000000000000" pitchFamily="2" charset="-122"/>
                  <a:ea typeface="字魂59号-创粗黑" panose="00000500000000000000" pitchFamily="2" charset="-122"/>
                </a:rPr>
                <a:t>技术</a:t>
              </a:r>
              <a:r>
                <a:rPr lang="zh-CN" altLang="en-US" sz="1400" b="1" dirty="0">
                  <a:solidFill>
                    <a:schemeClr val="tx1">
                      <a:lumMod val="65000"/>
                      <a:lumOff val="35000"/>
                    </a:schemeClr>
                  </a:solidFill>
                  <a:latin typeface="字魂59号-创粗黑" panose="00000500000000000000" pitchFamily="2" charset="-122"/>
                  <a:ea typeface="字魂59号-创粗黑" panose="00000500000000000000" pitchFamily="2" charset="-122"/>
                </a:rPr>
                <a:t>花费： </a:t>
              </a:r>
              <a:r>
                <a:rPr lang="en-US" altLang="zh-CN" sz="1400" b="1" dirty="0" smtClean="0">
                  <a:solidFill>
                    <a:schemeClr val="tx1">
                      <a:lumMod val="65000"/>
                      <a:lumOff val="35000"/>
                    </a:schemeClr>
                  </a:solidFill>
                  <a:latin typeface="字魂59号-创粗黑" panose="00000500000000000000" pitchFamily="2" charset="-122"/>
                  <a:ea typeface="字魂59号-创粗黑" panose="00000500000000000000" pitchFamily="2" charset="-122"/>
                </a:rPr>
                <a:t>0</a:t>
              </a:r>
            </a:p>
            <a:p>
              <a:pPr lvl="1">
                <a:lnSpc>
                  <a:spcPct val="150000"/>
                </a:lnSpc>
              </a:pPr>
              <a:r>
                <a:rPr lang="zh-CN" altLang="en-US" sz="1400" dirty="0" smtClean="0">
                  <a:solidFill>
                    <a:schemeClr val="tx1">
                      <a:lumMod val="65000"/>
                      <a:lumOff val="35000"/>
                    </a:schemeClr>
                  </a:solidFill>
                  <a:latin typeface="字魂59号-创粗黑" panose="00000500000000000000" pitchFamily="2" charset="-122"/>
                  <a:ea typeface="字魂59号-创粗黑" panose="00000500000000000000" pitchFamily="2" charset="-122"/>
                </a:rPr>
                <a:t>备注</a:t>
              </a:r>
              <a:r>
                <a:rPr lang="zh-CN" altLang="en-US" sz="1400" dirty="0">
                  <a:solidFill>
                    <a:schemeClr val="tx1">
                      <a:lumMod val="65000"/>
                      <a:lumOff val="35000"/>
                    </a:schemeClr>
                  </a:solidFill>
                  <a:latin typeface="字魂59号-创粗黑" panose="00000500000000000000" pitchFamily="2" charset="-122"/>
                  <a:ea typeface="字魂59号-创粗黑" panose="00000500000000000000" pitchFamily="2" charset="-122"/>
                </a:rPr>
                <a:t>：项目采用微信小程序开发，且目前规模较小，暂不需要租赁服务器。</a:t>
              </a:r>
            </a:p>
          </p:txBody>
        </p:sp>
        <p:cxnSp>
          <p:nvCxnSpPr>
            <p:cNvPr id="13" name="直接连接符 4">
              <a:extLst>
                <a:ext uri="{FF2B5EF4-FFF2-40B4-BE49-F238E27FC236}">
                  <a16:creationId xmlns="" xmlns:a16="http://schemas.microsoft.com/office/drawing/2014/main" id="{B26FDD65-011F-4934-92D2-548BF7144AC7}"/>
                </a:ext>
              </a:extLst>
            </p:cNvPr>
            <p:cNvCxnSpPr>
              <a:cxnSpLocks/>
            </p:cNvCxnSpPr>
            <p:nvPr/>
          </p:nvCxnSpPr>
          <p:spPr>
            <a:xfrm>
              <a:off x="5078211" y="2174438"/>
              <a:ext cx="4642966" cy="0"/>
            </a:xfrm>
            <a:prstGeom prst="line">
              <a:avLst/>
            </a:prstGeom>
            <a:ln w="254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14" name="图片 13" descr="图片包含 游戏机, 桌子, 乐高, 钟表&#10;&#10;描述已自动生成">
            <a:extLst>
              <a:ext uri="{FF2B5EF4-FFF2-40B4-BE49-F238E27FC236}">
                <a16:creationId xmlns="" xmlns:a16="http://schemas.microsoft.com/office/drawing/2014/main" id="{EEAA854B-871B-47FB-A16E-F778A39585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156" y="1361319"/>
            <a:ext cx="3747566" cy="3929083"/>
          </a:xfrm>
          <a:prstGeom prst="rect">
            <a:avLst/>
          </a:prstGeom>
        </p:spPr>
      </p:pic>
    </p:spTree>
    <p:extLst>
      <p:ext uri="{BB962C8B-B14F-4D97-AF65-F5344CB8AC3E}">
        <p14:creationId xmlns:p14="http://schemas.microsoft.com/office/powerpoint/2010/main" val="443817920"/>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a:extLst>
              <a:ext uri="{FF2B5EF4-FFF2-40B4-BE49-F238E27FC236}">
                <a16:creationId xmlns="" xmlns:a16="http://schemas.microsoft.com/office/drawing/2014/main" id="{E3358B55-DAEC-4FAE-BD7A-6A6DDB3AE525}"/>
              </a:ext>
            </a:extLst>
          </p:cNvPr>
          <p:cNvGrpSpPr/>
          <p:nvPr/>
        </p:nvGrpSpPr>
        <p:grpSpPr>
          <a:xfrm>
            <a:off x="1574486" y="1547606"/>
            <a:ext cx="9013999" cy="3769045"/>
            <a:chOff x="1589000" y="1866920"/>
            <a:chExt cx="9013999" cy="3769045"/>
          </a:xfrm>
        </p:grpSpPr>
        <p:grpSp>
          <p:nvGrpSpPr>
            <p:cNvPr id="20" name="组合 19">
              <a:extLst>
                <a:ext uri="{FF2B5EF4-FFF2-40B4-BE49-F238E27FC236}">
                  <a16:creationId xmlns="" xmlns:a16="http://schemas.microsoft.com/office/drawing/2014/main" id="{491030C7-0542-4EBF-81B4-85409C292131}"/>
                </a:ext>
              </a:extLst>
            </p:cNvPr>
            <p:cNvGrpSpPr/>
            <p:nvPr/>
          </p:nvGrpSpPr>
          <p:grpSpPr>
            <a:xfrm>
              <a:off x="1589000" y="1866920"/>
              <a:ext cx="9013999" cy="3769045"/>
              <a:chOff x="1457594" y="1887878"/>
              <a:chExt cx="9276812" cy="3878936"/>
            </a:xfrm>
          </p:grpSpPr>
          <p:grpSp>
            <p:nvGrpSpPr>
              <p:cNvPr id="21" name="组合 20">
                <a:extLst>
                  <a:ext uri="{FF2B5EF4-FFF2-40B4-BE49-F238E27FC236}">
                    <a16:creationId xmlns="" xmlns:a16="http://schemas.microsoft.com/office/drawing/2014/main" id="{4E12C2AB-6024-4219-8DF4-36015A0971C0}"/>
                  </a:ext>
                </a:extLst>
              </p:cNvPr>
              <p:cNvGrpSpPr/>
              <p:nvPr/>
            </p:nvGrpSpPr>
            <p:grpSpPr>
              <a:xfrm>
                <a:off x="1457594" y="2134118"/>
                <a:ext cx="9276812" cy="3632696"/>
                <a:chOff x="673100" y="1881476"/>
                <a:chExt cx="10845800" cy="4247094"/>
              </a:xfrm>
            </p:grpSpPr>
            <p:cxnSp>
              <p:nvCxnSpPr>
                <p:cNvPr id="24" name="PA-直接连接符 2">
                  <a:extLst>
                    <a:ext uri="{FF2B5EF4-FFF2-40B4-BE49-F238E27FC236}">
                      <a16:creationId xmlns="" xmlns:a16="http://schemas.microsoft.com/office/drawing/2014/main" id="{61355CB8-0190-4587-8FE4-D80D14102168}"/>
                    </a:ext>
                  </a:extLst>
                </p:cNvPr>
                <p:cNvCxnSpPr>
                  <a:cxnSpLocks/>
                </p:cNvCxnSpPr>
                <p:nvPr>
                  <p:custDataLst>
                    <p:tags r:id="rId1"/>
                  </p:custDataLst>
                </p:nvPr>
              </p:nvCxnSpPr>
              <p:spPr>
                <a:xfrm>
                  <a:off x="6096000" y="3781447"/>
                  <a:ext cx="0" cy="2031712"/>
                </a:xfrm>
                <a:prstGeom prst="line">
                  <a:avLst/>
                </a:prstGeom>
                <a:noFill/>
                <a:ln w="3175" cap="rnd" cmpd="sng" algn="ctr">
                  <a:solidFill>
                    <a:srgbClr val="6F78EB"/>
                  </a:solidFill>
                  <a:prstDash val="solid"/>
                  <a:round/>
                </a:ln>
                <a:effectLst/>
              </p:spPr>
            </p:cxnSp>
            <p:sp>
              <p:nvSpPr>
                <p:cNvPr id="25" name="PA-íṧ1îḍe">
                  <a:extLst>
                    <a:ext uri="{FF2B5EF4-FFF2-40B4-BE49-F238E27FC236}">
                      <a16:creationId xmlns="" xmlns:a16="http://schemas.microsoft.com/office/drawing/2014/main" id="{D3D39D06-A825-470E-A0EB-C5F3CE1AA01F}"/>
                    </a:ext>
                  </a:extLst>
                </p:cNvPr>
                <p:cNvSpPr/>
                <p:nvPr>
                  <p:custDataLst>
                    <p:tags r:id="rId2"/>
                  </p:custDataLst>
                </p:nvPr>
              </p:nvSpPr>
              <p:spPr>
                <a:xfrm>
                  <a:off x="673100" y="1881476"/>
                  <a:ext cx="10845800" cy="1698335"/>
                </a:xfrm>
                <a:prstGeom prst="rect">
                  <a:avLst/>
                </a:prstGeom>
                <a:solidFill>
                  <a:srgbClr val="678FFF"/>
                </a:solidFill>
                <a:ln w="12700" cap="flat" cmpd="sng" algn="ctr">
                  <a:noFill/>
                  <a:prstDash val="solid"/>
                  <a:miter lim="800000"/>
                </a:ln>
                <a:effectLst/>
              </p:spPr>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B3A54"/>
                    </a:solidFill>
                    <a:effectLst/>
                    <a:uLnTx/>
                    <a:uFillTx/>
                    <a:latin typeface="思源黑体 Light" panose="020B0300000000000000" pitchFamily="34" charset="-122"/>
                    <a:ea typeface="思源黑体 Light" panose="020B0300000000000000" pitchFamily="34" charset="-122"/>
                    <a:cs typeface="+mn-cs"/>
                  </a:endParaRPr>
                </a:p>
              </p:txBody>
            </p:sp>
            <p:sp>
              <p:nvSpPr>
                <p:cNvPr id="26" name="PA-ïsḻíḍé">
                  <a:extLst>
                    <a:ext uri="{FF2B5EF4-FFF2-40B4-BE49-F238E27FC236}">
                      <a16:creationId xmlns="" xmlns:a16="http://schemas.microsoft.com/office/drawing/2014/main" id="{19F3ABA1-2FBB-4379-B831-0DEBD817E9F1}"/>
                    </a:ext>
                  </a:extLst>
                </p:cNvPr>
                <p:cNvSpPr/>
                <p:nvPr>
                  <p:custDataLst>
                    <p:tags r:id="rId3"/>
                  </p:custDataLst>
                </p:nvPr>
              </p:nvSpPr>
              <p:spPr>
                <a:xfrm>
                  <a:off x="2593304" y="3244615"/>
                  <a:ext cx="670392" cy="670392"/>
                </a:xfrm>
                <a:prstGeom prst="ellipse">
                  <a:avLst/>
                </a:prstGeom>
                <a:solidFill>
                  <a:srgbClr val="678FFF"/>
                </a:solidFill>
                <a:ln w="28575" cap="flat" cmpd="sng" algn="ctr">
                  <a:solidFill>
                    <a:sysClr val="window" lastClr="FFFFFF"/>
                  </a:solidFill>
                  <a:prstDash val="solid"/>
                  <a:miter lim="800000"/>
                </a:ln>
                <a:effectLst/>
              </p:spPr>
              <p:txBody>
                <a:bodyPr wrap="square" lIns="91440" tIns="45720" rIns="91440" bIns="45720" rtlCol="0" anchor="ctr">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chemeClr val="bg1"/>
                      </a:solidFill>
                      <a:effectLst/>
                      <a:uLnTx/>
                      <a:uFillTx/>
                      <a:latin typeface="字魂100号-方方先锋体" panose="00000500000000000000" pitchFamily="2" charset="-122"/>
                      <a:ea typeface="字魂100号-方方先锋体" panose="00000500000000000000" pitchFamily="2" charset="-122"/>
                    </a:rPr>
                    <a:t>1</a:t>
                  </a:r>
                  <a:endParaRPr kumimoji="0" lang="zh-CN" altLang="en-US" sz="2400" b="0" i="0" u="none" strike="noStrike" kern="1200" cap="none" spc="0" normalizeH="0" baseline="0" noProof="0" dirty="0">
                    <a:ln>
                      <a:noFill/>
                    </a:ln>
                    <a:solidFill>
                      <a:schemeClr val="bg1"/>
                    </a:solidFill>
                    <a:effectLst/>
                    <a:uLnTx/>
                    <a:uFillTx/>
                    <a:latin typeface="字魂100号-方方先锋体" panose="00000500000000000000" pitchFamily="2" charset="-122"/>
                    <a:ea typeface="字魂100号-方方先锋体" panose="00000500000000000000" pitchFamily="2" charset="-122"/>
                  </a:endParaRPr>
                </a:p>
              </p:txBody>
            </p:sp>
            <p:sp>
              <p:nvSpPr>
                <p:cNvPr id="27" name="PA-ïSlîḍé">
                  <a:extLst>
                    <a:ext uri="{FF2B5EF4-FFF2-40B4-BE49-F238E27FC236}">
                      <a16:creationId xmlns="" xmlns:a16="http://schemas.microsoft.com/office/drawing/2014/main" id="{5FF0FF69-209A-4C75-B90F-281F9A7278F1}"/>
                    </a:ext>
                  </a:extLst>
                </p:cNvPr>
                <p:cNvSpPr/>
                <p:nvPr>
                  <p:custDataLst>
                    <p:tags r:id="rId4"/>
                  </p:custDataLst>
                </p:nvPr>
              </p:nvSpPr>
              <p:spPr>
                <a:xfrm>
                  <a:off x="8593108" y="3244615"/>
                  <a:ext cx="670392" cy="670392"/>
                </a:xfrm>
                <a:prstGeom prst="ellipse">
                  <a:avLst/>
                </a:prstGeom>
                <a:solidFill>
                  <a:srgbClr val="678FFF"/>
                </a:solidFill>
                <a:ln w="28575" cap="flat" cmpd="sng" algn="ctr">
                  <a:solidFill>
                    <a:sysClr val="window" lastClr="FFFFFF"/>
                  </a:solidFill>
                  <a:prstDash val="solid"/>
                  <a:miter lim="800000"/>
                </a:ln>
                <a:effectLst/>
              </p:spPr>
              <p:txBody>
                <a:bodyPr wrap="square" lIns="91440" tIns="45720" rIns="91440" bIns="45720" rtlCol="0" anchor="ctr">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2400" dirty="0">
                      <a:solidFill>
                        <a:schemeClr val="bg1"/>
                      </a:solidFill>
                      <a:latin typeface="字魂100号-方方先锋体" panose="00000500000000000000" pitchFamily="2" charset="-122"/>
                      <a:ea typeface="字魂100号-方方先锋体" panose="00000500000000000000" pitchFamily="2" charset="-122"/>
                    </a:rPr>
                    <a:t>2</a:t>
                  </a:r>
                  <a:endParaRPr lang="zh-CN" altLang="en-US" sz="2400" dirty="0">
                    <a:solidFill>
                      <a:schemeClr val="bg1"/>
                    </a:solidFill>
                    <a:latin typeface="字魂100号-方方先锋体" panose="00000500000000000000" pitchFamily="2" charset="-122"/>
                    <a:ea typeface="字魂100号-方方先锋体" panose="00000500000000000000" pitchFamily="2" charset="-122"/>
                  </a:endParaRPr>
                </a:p>
              </p:txBody>
            </p:sp>
            <p:sp>
              <p:nvSpPr>
                <p:cNvPr id="28" name="PA-FooterText ">
                  <a:extLst>
                    <a:ext uri="{FF2B5EF4-FFF2-40B4-BE49-F238E27FC236}">
                      <a16:creationId xmlns="" xmlns:a16="http://schemas.microsoft.com/office/drawing/2014/main" id="{77A9E5CB-D5A5-4BBD-9ACC-8E569B82F888}"/>
                    </a:ext>
                  </a:extLst>
                </p:cNvPr>
                <p:cNvSpPr txBox="1"/>
                <p:nvPr>
                  <p:custDataLst>
                    <p:tags r:id="rId5"/>
                  </p:custDataLst>
                </p:nvPr>
              </p:nvSpPr>
              <p:spPr>
                <a:xfrm flipH="1">
                  <a:off x="903842" y="4232796"/>
                  <a:ext cx="4895272" cy="1388015"/>
                </a:xfrm>
                <a:prstGeom prst="rect">
                  <a:avLst/>
                </a:prstGeom>
                <a:noFill/>
              </p:spPr>
              <p:txBody>
                <a:bodyPr wrap="square">
                  <a:spAutoFit/>
                </a:bodyPr>
                <a:lstStyle>
                  <a:defPPr>
                    <a:defRPr lang="zh-CN"/>
                  </a:defPPr>
                  <a:lvl1pPr defTabSz="609402">
                    <a:lnSpc>
                      <a:spcPct val="150000"/>
                    </a:lnSpc>
                    <a:defRPr sz="1400">
                      <a:solidFill>
                        <a:prstClr val="black">
                          <a:lumMod val="50000"/>
                          <a:lumOff val="50000"/>
                        </a:prstClr>
                      </a:solidFill>
                      <a:latin typeface="微软雅黑" pitchFamily="34" charset="-122"/>
                      <a:ea typeface="方正黑体简体" panose="02010601030101010101"/>
                    </a:defRPr>
                  </a:lvl1pPr>
                </a:lstStyle>
                <a:p>
                  <a:pPr lvl="0">
                    <a:defRPr/>
                  </a:pPr>
                  <a:r>
                    <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sym typeface="微软雅黑" panose="020B0503020204020204" pitchFamily="34" charset="-122"/>
                    </a:rPr>
                    <a:t> 为中山大学的学生用户提供一款既能一站式解决其校园生活类日常需求，又能够给学生用户一个自由讨论空间的集成化小程序。</a:t>
                  </a:r>
                  <a:endParaRPr kumimoji="0" lang="zh-CN" altLang="en-US" sz="1600" b="0" i="0" u="none" strike="noStrike" kern="1200" cap="none" spc="0" normalizeH="0" baseline="0" noProof="0" dirty="0">
                    <a:ln>
                      <a:noFill/>
                    </a:ln>
                    <a:solidFill>
                      <a:prstClr val="black">
                        <a:lumMod val="75000"/>
                        <a:lumOff val="25000"/>
                      </a:prstClr>
                    </a:solidFill>
                    <a:effectLst/>
                    <a:uLnTx/>
                    <a:uFillTx/>
                    <a:latin typeface="字魂59号-创粗黑" panose="00000500000000000000" pitchFamily="2" charset="-122"/>
                    <a:ea typeface="字魂59号-创粗黑" panose="00000500000000000000" pitchFamily="2" charset="-122"/>
                    <a:sym typeface="微软雅黑" panose="020B0503020204020204" pitchFamily="34" charset="-122"/>
                  </a:endParaRPr>
                </a:p>
              </p:txBody>
            </p:sp>
            <p:sp>
              <p:nvSpPr>
                <p:cNvPr id="29" name="PA-FooterText ">
                  <a:extLst>
                    <a:ext uri="{FF2B5EF4-FFF2-40B4-BE49-F238E27FC236}">
                      <a16:creationId xmlns="" xmlns:a16="http://schemas.microsoft.com/office/drawing/2014/main" id="{0ACE4AF7-38AE-468F-AC34-703D4B46307E}"/>
                    </a:ext>
                  </a:extLst>
                </p:cNvPr>
                <p:cNvSpPr txBox="1"/>
                <p:nvPr>
                  <p:custDataLst>
                    <p:tags r:id="rId6"/>
                  </p:custDataLst>
                </p:nvPr>
              </p:nvSpPr>
              <p:spPr>
                <a:xfrm flipH="1">
                  <a:off x="6392886" y="4239928"/>
                  <a:ext cx="5126013" cy="1888642"/>
                </a:xfrm>
                <a:prstGeom prst="rect">
                  <a:avLst/>
                </a:prstGeom>
                <a:noFill/>
              </p:spPr>
              <p:txBody>
                <a:bodyPr wrap="square">
                  <a:spAutoFit/>
                </a:bodyPr>
                <a:lstStyle>
                  <a:defPPr>
                    <a:defRPr lang="zh-CN"/>
                  </a:defPPr>
                  <a:lvl1pPr defTabSz="609402">
                    <a:lnSpc>
                      <a:spcPct val="150000"/>
                    </a:lnSpc>
                    <a:defRPr sz="1400">
                      <a:solidFill>
                        <a:prstClr val="black">
                          <a:lumMod val="50000"/>
                          <a:lumOff val="50000"/>
                        </a:prstClr>
                      </a:solidFill>
                      <a:latin typeface="微软雅黑" pitchFamily="34" charset="-122"/>
                      <a:ea typeface="方正黑体简体" panose="02010601030101010101"/>
                    </a:defRPr>
                  </a:lvl1pPr>
                </a:lstStyle>
                <a:p>
                  <a:pPr lvl="0">
                    <a:defRPr/>
                  </a:pPr>
                  <a:r>
                    <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sym typeface="微软雅黑" panose="020B0503020204020204" pitchFamily="34" charset="-122"/>
                    </a:rPr>
                    <a:t> 保证项目的流量控制，避免项目出现流量过大而奔溃的情况（稳定性的高要求）。​	</a:t>
                  </a:r>
                  <a:endParaRPr lang="en-US" altLang="zh-CN"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sym typeface="微软雅黑" panose="020B0503020204020204" pitchFamily="34" charset="-122"/>
                  </a:endParaRPr>
                </a:p>
                <a:p>
                  <a:pPr lvl="0">
                    <a:defRPr/>
                  </a:pPr>
                  <a:r>
                    <a:rPr lang="zh-CN" altLang="en-US"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sym typeface="微软雅黑" panose="020B0503020204020204" pitchFamily="34" charset="-122"/>
                    </a:rPr>
                    <a:t>能够</a:t>
                  </a:r>
                  <a:r>
                    <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sym typeface="微软雅黑" panose="020B0503020204020204" pitchFamily="34" charset="-122"/>
                    </a:rPr>
                    <a:t>为项目持续带来流量，进行宣传。（项目宣传的要求）</a:t>
                  </a:r>
                  <a:endParaRPr kumimoji="0" lang="zh-CN" altLang="en-US" sz="1600" b="0" i="0" u="none" strike="noStrike" kern="1200" cap="none" spc="0" normalizeH="0" baseline="0" noProof="0" dirty="0">
                    <a:ln>
                      <a:noFill/>
                    </a:ln>
                    <a:solidFill>
                      <a:prstClr val="black">
                        <a:lumMod val="75000"/>
                        <a:lumOff val="25000"/>
                      </a:prstClr>
                    </a:solidFill>
                    <a:effectLst/>
                    <a:uLnTx/>
                    <a:uFillTx/>
                    <a:latin typeface="字魂59号-创粗黑" panose="00000500000000000000" pitchFamily="2" charset="-122"/>
                    <a:ea typeface="字魂59号-创粗黑" panose="00000500000000000000" pitchFamily="2" charset="-122"/>
                    <a:sym typeface="微软雅黑" panose="020B0503020204020204" pitchFamily="34" charset="-122"/>
                  </a:endParaRPr>
                </a:p>
              </p:txBody>
            </p:sp>
            <p:sp>
              <p:nvSpPr>
                <p:cNvPr id="30" name="PA-FooterText ">
                  <a:extLst>
                    <a:ext uri="{FF2B5EF4-FFF2-40B4-BE49-F238E27FC236}">
                      <a16:creationId xmlns="" xmlns:a16="http://schemas.microsoft.com/office/drawing/2014/main" id="{20178DBD-5434-43F8-BEBD-4416A579186F}"/>
                    </a:ext>
                  </a:extLst>
                </p:cNvPr>
                <p:cNvSpPr txBox="1"/>
                <p:nvPr>
                  <p:custDataLst>
                    <p:tags r:id="rId7"/>
                  </p:custDataLst>
                </p:nvPr>
              </p:nvSpPr>
              <p:spPr>
                <a:xfrm flipH="1">
                  <a:off x="1065384" y="2223190"/>
                  <a:ext cx="3726229" cy="790329"/>
                </a:xfrm>
                <a:prstGeom prst="rect">
                  <a:avLst/>
                </a:prstGeom>
                <a:noFill/>
              </p:spPr>
              <p:txBody>
                <a:bodyPr wrap="square">
                  <a:spAutoFit/>
                </a:bodyPr>
                <a:lstStyle>
                  <a:defPPr>
                    <a:defRPr lang="zh-CN"/>
                  </a:defPPr>
                  <a:lvl1pPr algn="ctr" defTabSz="609402">
                    <a:lnSpc>
                      <a:spcPct val="150000"/>
                    </a:lnSpc>
                    <a:defRPr>
                      <a:solidFill>
                        <a:prstClr val="white"/>
                      </a:solidFill>
                      <a:latin typeface="思源黑体 Light" panose="020B0300000000000000" pitchFamily="34" charset="-122"/>
                      <a:ea typeface="思源黑体 Light" panose="020B0300000000000000" pitchFamily="34" charset="-122"/>
                    </a:defRPr>
                  </a:lvl1pPr>
                </a:lstStyle>
                <a:p>
                  <a:pPr marL="0" marR="0" lvl="0" indent="0" algn="ctr" defTabSz="609402" rtl="0" eaLnBrk="1" fontAlgn="auto" latinLnBrk="0" hangingPunct="1">
                    <a:lnSpc>
                      <a:spcPct val="150000"/>
                    </a:lnSpc>
                    <a:spcBef>
                      <a:spcPts val="0"/>
                    </a:spcBef>
                    <a:spcAft>
                      <a:spcPts val="0"/>
                    </a:spcAft>
                    <a:buClrTx/>
                    <a:buSzTx/>
                    <a:buFontTx/>
                    <a:buNone/>
                    <a:tabLst/>
                    <a:defRPr/>
                  </a:pPr>
                  <a:r>
                    <a:rPr kumimoji="0" lang="zh-CN" altLang="en-US" sz="2800" b="1" i="0" u="none" strike="noStrike" kern="1200" cap="none" spc="0" normalizeH="0" baseline="0" noProof="0" dirty="0" smtClean="0">
                      <a:ln>
                        <a:noFill/>
                      </a:ln>
                      <a:solidFill>
                        <a:prstClr val="white"/>
                      </a:solidFill>
                      <a:effectLst/>
                      <a:uLnTx/>
                      <a:uFillTx/>
                      <a:latin typeface="字魂100号-方方先锋体" panose="00000500000000000000" pitchFamily="2" charset="-122"/>
                      <a:ea typeface="字魂100号-方方先锋体" panose="00000500000000000000" pitchFamily="2" charset="-122"/>
                      <a:sym typeface="微软雅黑" panose="020B0503020204020204" pitchFamily="34" charset="-122"/>
                    </a:rPr>
                    <a:t>项目目标</a:t>
                  </a:r>
                  <a:endParaRPr kumimoji="0" lang="en-US" altLang="zh-CN" sz="2800" b="1" i="0" u="none" strike="noStrike" kern="1200" cap="none" spc="0" normalizeH="0" baseline="0" noProof="0" dirty="0">
                    <a:ln>
                      <a:noFill/>
                    </a:ln>
                    <a:solidFill>
                      <a:prstClr val="white"/>
                    </a:solidFill>
                    <a:effectLst/>
                    <a:uLnTx/>
                    <a:uFillTx/>
                    <a:latin typeface="字魂100号-方方先锋体" panose="00000500000000000000" pitchFamily="2" charset="-122"/>
                    <a:ea typeface="字魂100号-方方先锋体" panose="00000500000000000000" pitchFamily="2" charset="-122"/>
                    <a:sym typeface="微软雅黑" panose="020B0503020204020204" pitchFamily="34" charset="-122"/>
                  </a:endParaRPr>
                </a:p>
              </p:txBody>
            </p:sp>
            <p:sp>
              <p:nvSpPr>
                <p:cNvPr id="31" name="PA-FooterText ">
                  <a:extLst>
                    <a:ext uri="{FF2B5EF4-FFF2-40B4-BE49-F238E27FC236}">
                      <a16:creationId xmlns="" xmlns:a16="http://schemas.microsoft.com/office/drawing/2014/main" id="{EE82E52B-3CFD-46D9-9AAF-0CB6F5C3A944}"/>
                    </a:ext>
                  </a:extLst>
                </p:cNvPr>
                <p:cNvSpPr txBox="1"/>
                <p:nvPr>
                  <p:custDataLst>
                    <p:tags r:id="rId8"/>
                  </p:custDataLst>
                </p:nvPr>
              </p:nvSpPr>
              <p:spPr>
                <a:xfrm flipH="1">
                  <a:off x="7284254" y="2197226"/>
                  <a:ext cx="3687014" cy="790329"/>
                </a:xfrm>
                <a:prstGeom prst="rect">
                  <a:avLst/>
                </a:prstGeom>
                <a:noFill/>
              </p:spPr>
              <p:txBody>
                <a:bodyPr wrap="square">
                  <a:spAutoFit/>
                </a:bodyPr>
                <a:lstStyle>
                  <a:defPPr>
                    <a:defRPr lang="zh-CN"/>
                  </a:defPPr>
                  <a:lvl1pPr algn="ctr" defTabSz="609402">
                    <a:lnSpc>
                      <a:spcPct val="150000"/>
                    </a:lnSpc>
                    <a:defRPr sz="1200">
                      <a:solidFill>
                        <a:prstClr val="white"/>
                      </a:solidFill>
                      <a:latin typeface="思源黑体 Light" panose="020B0300000000000000" pitchFamily="34" charset="-122"/>
                      <a:ea typeface="思源黑体 Light" panose="020B0300000000000000" pitchFamily="34" charset="-122"/>
                    </a:defRPr>
                  </a:lvl1pPr>
                </a:lstStyle>
                <a:p>
                  <a:pPr marL="0" marR="0" lvl="0" indent="0" algn="ctr" defTabSz="609402" rtl="0" eaLnBrk="1" fontAlgn="auto" latinLnBrk="0" hangingPunct="1">
                    <a:lnSpc>
                      <a:spcPct val="150000"/>
                    </a:lnSpc>
                    <a:spcBef>
                      <a:spcPts val="0"/>
                    </a:spcBef>
                    <a:spcAft>
                      <a:spcPts val="0"/>
                    </a:spcAft>
                    <a:buClrTx/>
                    <a:buSzTx/>
                    <a:buFontTx/>
                    <a:buNone/>
                    <a:tabLst/>
                    <a:defRPr/>
                  </a:pPr>
                  <a:r>
                    <a:rPr kumimoji="0" lang="zh-CN" altLang="en-US" sz="2800" b="1" i="0" u="none" strike="noStrike" kern="1200" cap="none" spc="0" normalizeH="0" baseline="0" noProof="0" dirty="0" smtClean="0">
                      <a:ln>
                        <a:noFill/>
                      </a:ln>
                      <a:solidFill>
                        <a:prstClr val="white"/>
                      </a:solidFill>
                      <a:effectLst/>
                      <a:uLnTx/>
                      <a:uFillTx/>
                      <a:latin typeface="字魂100号-方方先锋体" panose="00000500000000000000" pitchFamily="2" charset="-122"/>
                      <a:ea typeface="字魂100号-方方先锋体" panose="00000500000000000000" pitchFamily="2" charset="-122"/>
                      <a:sym typeface="微软雅黑" panose="020B0503020204020204" pitchFamily="34" charset="-122"/>
                    </a:rPr>
                    <a:t>高层及需求</a:t>
                  </a:r>
                  <a:endParaRPr kumimoji="0" lang="zh-CN" altLang="en-US" sz="2800" b="1" i="0" u="none" strike="noStrike" kern="1200" cap="none" spc="0" normalizeH="0" baseline="0" noProof="0" dirty="0">
                    <a:ln>
                      <a:noFill/>
                    </a:ln>
                    <a:solidFill>
                      <a:prstClr val="white"/>
                    </a:solidFill>
                    <a:effectLst/>
                    <a:uLnTx/>
                    <a:uFillTx/>
                    <a:latin typeface="字魂100号-方方先锋体" panose="00000500000000000000" pitchFamily="2" charset="-122"/>
                    <a:ea typeface="字魂100号-方方先锋体" panose="00000500000000000000" pitchFamily="2" charset="-122"/>
                    <a:sym typeface="微软雅黑" panose="020B0503020204020204" pitchFamily="34" charset="-122"/>
                  </a:endParaRPr>
                </a:p>
              </p:txBody>
            </p:sp>
          </p:grpSp>
          <p:sp>
            <p:nvSpPr>
              <p:cNvPr id="22" name="椭圆 21">
                <a:extLst>
                  <a:ext uri="{FF2B5EF4-FFF2-40B4-BE49-F238E27FC236}">
                    <a16:creationId xmlns="" xmlns:a16="http://schemas.microsoft.com/office/drawing/2014/main" id="{57F1124F-D2E8-41CA-B736-CCD1C717DE05}"/>
                  </a:ext>
                </a:extLst>
              </p:cNvPr>
              <p:cNvSpPr/>
              <p:nvPr/>
            </p:nvSpPr>
            <p:spPr>
              <a:xfrm>
                <a:off x="5156669" y="1887878"/>
                <a:ext cx="1853315" cy="1853315"/>
              </a:xfrm>
              <a:prstGeom prst="ellipse">
                <a:avLst/>
              </a:prstGeom>
              <a:solidFill>
                <a:schemeClr val="bg1"/>
              </a:solidFill>
              <a:ln w="63500">
                <a:solidFill>
                  <a:srgbClr val="678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3" name="图形 32" descr="打开的书">
              <a:extLst>
                <a:ext uri="{FF2B5EF4-FFF2-40B4-BE49-F238E27FC236}">
                  <a16:creationId xmlns="" xmlns:a16="http://schemas.microsoft.com/office/drawing/2014/main" id="{9789C39E-BC23-4091-AC5C-2B3F68173D8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 xmlns:asvg="http://schemas.microsoft.com/office/drawing/2016/SVG/main" r:embed="rId12"/>
                </a:ext>
              </a:extLst>
            </a:blip>
            <a:stretch>
              <a:fillRect/>
            </a:stretch>
          </p:blipFill>
          <p:spPr>
            <a:xfrm>
              <a:off x="5638800" y="2354731"/>
              <a:ext cx="914400" cy="914400"/>
            </a:xfrm>
            <a:prstGeom prst="rect">
              <a:avLst/>
            </a:prstGeom>
          </p:spPr>
        </p:pic>
      </p:grpSp>
      <p:sp>
        <p:nvSpPr>
          <p:cNvPr id="18" name="文本框 17">
            <a:extLst>
              <a:ext uri="{FF2B5EF4-FFF2-40B4-BE49-F238E27FC236}">
                <a16:creationId xmlns="" xmlns:a16="http://schemas.microsoft.com/office/drawing/2014/main" id="{EB21C69C-C240-4E3F-8346-2FB90956B8A7}"/>
              </a:ext>
            </a:extLst>
          </p:cNvPr>
          <p:cNvSpPr txBox="1"/>
          <p:nvPr/>
        </p:nvSpPr>
        <p:spPr>
          <a:xfrm>
            <a:off x="1757239" y="776544"/>
            <a:ext cx="2777183" cy="584775"/>
          </a:xfrm>
          <a:prstGeom prst="rect">
            <a:avLst/>
          </a:prstGeom>
          <a:noFill/>
          <a:effectLst/>
        </p:spPr>
        <p:txBody>
          <a:bodyPr wrap="square" rtlCol="0">
            <a:spAutoFit/>
          </a:bodyPr>
          <a:lstStyle/>
          <a:p>
            <a:pPr algn="dist"/>
            <a:r>
              <a:rPr lang="zh-CN" altLang="en-US" sz="3200" dirty="0" smtClean="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rPr>
              <a:t>项目章程</a:t>
            </a:r>
            <a:endParaRPr lang="en-US" altLang="zh-CN" sz="3200" dirty="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endParaRPr>
          </a:p>
        </p:txBody>
      </p:sp>
    </p:spTree>
    <p:extLst>
      <p:ext uri="{BB962C8B-B14F-4D97-AF65-F5344CB8AC3E}">
        <p14:creationId xmlns:p14="http://schemas.microsoft.com/office/powerpoint/2010/main" val="3472185794"/>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 xmlns:a16="http://schemas.microsoft.com/office/drawing/2014/main" id="{EB21C69C-C240-4E3F-8346-2FB90956B8A7}"/>
              </a:ext>
            </a:extLst>
          </p:cNvPr>
          <p:cNvSpPr txBox="1"/>
          <p:nvPr/>
        </p:nvSpPr>
        <p:spPr>
          <a:xfrm>
            <a:off x="1757239" y="776544"/>
            <a:ext cx="5273062" cy="1077218"/>
          </a:xfrm>
          <a:prstGeom prst="rect">
            <a:avLst/>
          </a:prstGeom>
          <a:noFill/>
          <a:effectLst/>
        </p:spPr>
        <p:txBody>
          <a:bodyPr wrap="square" rtlCol="0">
            <a:spAutoFit/>
          </a:bodyPr>
          <a:lstStyle/>
          <a:p>
            <a:pPr algn="dist"/>
            <a:r>
              <a:rPr lang="zh-CN" altLang="en-US" sz="320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rPr>
              <a:t>项目章程：整体项目风险</a:t>
            </a:r>
            <a:endParaRPr lang="zh-CN" altLang="en-US" sz="3200">
              <a:solidFill>
                <a:schemeClr val="tx1">
                  <a:lumMod val="95000"/>
                  <a:lumOff val="5000"/>
                </a:schemeClr>
              </a:solidFill>
            </a:endParaRPr>
          </a:p>
          <a:p>
            <a:pPr algn="dist"/>
            <a:endParaRPr lang="en-US" altLang="zh-CN" sz="3200" dirty="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endParaRPr>
          </a:p>
        </p:txBody>
      </p:sp>
      <p:grpSp>
        <p:nvGrpSpPr>
          <p:cNvPr id="21" name="组合 81"/>
          <p:cNvGrpSpPr/>
          <p:nvPr/>
        </p:nvGrpSpPr>
        <p:grpSpPr>
          <a:xfrm>
            <a:off x="4524387" y="2232441"/>
            <a:ext cx="2403639" cy="3392900"/>
            <a:chOff x="4642859" y="1232756"/>
            <a:chExt cx="2917667" cy="4392488"/>
          </a:xfrm>
        </p:grpSpPr>
        <p:sp>
          <p:nvSpPr>
            <p:cNvPr id="22" name="矩形: 圆角 16"/>
            <p:cNvSpPr/>
            <p:nvPr/>
          </p:nvSpPr>
          <p:spPr bwMode="auto">
            <a:xfrm rot="6138628">
              <a:off x="5626785" y="3101231"/>
              <a:ext cx="2930337" cy="613750"/>
            </a:xfrm>
            <a:prstGeom prst="roundRect">
              <a:avLst>
                <a:gd name="adj" fmla="val 50000"/>
              </a:avLst>
            </a:prstGeom>
            <a:solidFill>
              <a:schemeClr val="accent2"/>
            </a:solidFill>
            <a:ln w="76200">
              <a:solidFill>
                <a:schemeClr val="bg1">
                  <a:lumMod val="95000"/>
                </a:schemeClr>
              </a:solidFill>
              <a:round/>
              <a:headEnd/>
              <a:tailEnd/>
            </a:ln>
          </p:spPr>
          <p:txBody>
            <a:bodyPr anchor="ctr"/>
            <a:lstStyle/>
            <a:p>
              <a:pPr algn="ctr"/>
              <a:endParaRPr>
                <a:cs typeface="+mn-ea"/>
                <a:sym typeface="+mn-lt"/>
              </a:endParaRPr>
            </a:p>
          </p:txBody>
        </p:sp>
        <p:sp>
          <p:nvSpPr>
            <p:cNvPr id="23" name="矩形: 圆角 17"/>
            <p:cNvSpPr/>
            <p:nvPr/>
          </p:nvSpPr>
          <p:spPr bwMode="auto">
            <a:xfrm rot="5200262">
              <a:off x="5190746" y="2802065"/>
              <a:ext cx="3154900" cy="613750"/>
            </a:xfrm>
            <a:prstGeom prst="roundRect">
              <a:avLst>
                <a:gd name="adj" fmla="val 50000"/>
              </a:avLst>
            </a:prstGeom>
            <a:solidFill>
              <a:schemeClr val="accent3">
                <a:lumMod val="100000"/>
              </a:schemeClr>
            </a:solidFill>
            <a:ln w="76200">
              <a:solidFill>
                <a:schemeClr val="bg1">
                  <a:lumMod val="95000"/>
                </a:schemeClr>
              </a:solidFill>
              <a:round/>
              <a:headEnd/>
              <a:tailEnd/>
            </a:ln>
          </p:spPr>
          <p:txBody>
            <a:bodyPr anchor="ctr"/>
            <a:lstStyle/>
            <a:p>
              <a:pPr algn="ctr"/>
              <a:endParaRPr>
                <a:cs typeface="+mn-ea"/>
                <a:sym typeface="+mn-lt"/>
              </a:endParaRPr>
            </a:p>
          </p:txBody>
        </p:sp>
        <p:sp>
          <p:nvSpPr>
            <p:cNvPr id="24" name="矩形: 圆角 18"/>
            <p:cNvSpPr/>
            <p:nvPr/>
          </p:nvSpPr>
          <p:spPr bwMode="auto">
            <a:xfrm rot="4124492">
              <a:off x="4719111" y="2563264"/>
              <a:ext cx="3274766" cy="613750"/>
            </a:xfrm>
            <a:prstGeom prst="roundRect">
              <a:avLst>
                <a:gd name="adj" fmla="val 50000"/>
              </a:avLst>
            </a:prstGeom>
            <a:solidFill>
              <a:schemeClr val="accent2">
                <a:lumMod val="100000"/>
              </a:schemeClr>
            </a:solidFill>
            <a:ln w="76200">
              <a:solidFill>
                <a:schemeClr val="bg1">
                  <a:lumMod val="95000"/>
                </a:schemeClr>
              </a:solidFill>
              <a:round/>
              <a:headEnd/>
              <a:tailEnd/>
            </a:ln>
          </p:spPr>
          <p:txBody>
            <a:bodyPr anchor="ctr"/>
            <a:lstStyle/>
            <a:p>
              <a:pPr algn="ctr"/>
              <a:endParaRPr>
                <a:cs typeface="+mn-ea"/>
                <a:sym typeface="+mn-lt"/>
              </a:endParaRPr>
            </a:p>
          </p:txBody>
        </p:sp>
        <p:sp>
          <p:nvSpPr>
            <p:cNvPr id="25" name="任意多边形: 形状 19"/>
            <p:cNvSpPr/>
            <p:nvPr/>
          </p:nvSpPr>
          <p:spPr bwMode="auto">
            <a:xfrm>
              <a:off x="4642859" y="3101922"/>
              <a:ext cx="2523295" cy="2523322"/>
            </a:xfrm>
            <a:custGeom>
              <a:avLst/>
              <a:gdLst>
                <a:gd name="connsiteX0" fmla="*/ 1104687 w 2232362"/>
                <a:gd name="connsiteY0" fmla="*/ 54 h 2232385"/>
                <a:gd name="connsiteX1" fmla="*/ 1945531 w 2232362"/>
                <a:gd name="connsiteY1" fmla="*/ 369173 h 2232385"/>
                <a:gd name="connsiteX2" fmla="*/ 2019450 w 2232362"/>
                <a:gd name="connsiteY2" fmla="*/ 1771858 h 2232385"/>
                <a:gd name="connsiteX3" fmla="*/ 662856 w 2232362"/>
                <a:gd name="connsiteY3" fmla="*/ 2136059 h 2232385"/>
                <a:gd name="connsiteX4" fmla="*/ 8215 w 2232362"/>
                <a:gd name="connsiteY4" fmla="*/ 981601 h 2232385"/>
                <a:gd name="connsiteX5" fmla="*/ 20002 w 2232362"/>
                <a:gd name="connsiteY5" fmla="*/ 910872 h 2232385"/>
                <a:gd name="connsiteX6" fmla="*/ 22287 w 2232362"/>
                <a:gd name="connsiteY6" fmla="*/ 888201 h 2232385"/>
                <a:gd name="connsiteX7" fmla="*/ 295712 w 2232362"/>
                <a:gd name="connsiteY7" fmla="*/ 665353 h 2232385"/>
                <a:gd name="connsiteX8" fmla="*/ 574807 w 2232362"/>
                <a:gd name="connsiteY8" fmla="*/ 944448 h 2232385"/>
                <a:gd name="connsiteX9" fmla="*/ 569174 w 2232362"/>
                <a:gd name="connsiteY9" fmla="*/ 1000327 h 2232385"/>
                <a:gd name="connsiteX10" fmla="*/ 570277 w 2232362"/>
                <a:gd name="connsiteY10" fmla="*/ 1000560 h 2232385"/>
                <a:gd name="connsiteX11" fmla="*/ 889545 w 2232362"/>
                <a:gd name="connsiteY11" fmla="*/ 1626112 h 2232385"/>
                <a:gd name="connsiteX12" fmla="*/ 1567842 w 2232362"/>
                <a:gd name="connsiteY12" fmla="*/ 1444012 h 2232385"/>
                <a:gd name="connsiteX13" fmla="*/ 1530882 w 2232362"/>
                <a:gd name="connsiteY13" fmla="*/ 742669 h 2232385"/>
                <a:gd name="connsiteX14" fmla="*/ 837202 w 2232362"/>
                <a:gd name="connsiteY14" fmla="*/ 632870 h 2232385"/>
                <a:gd name="connsiteX15" fmla="*/ 836586 w 2232362"/>
                <a:gd name="connsiteY15" fmla="*/ 631802 h 2232385"/>
                <a:gd name="connsiteX16" fmla="*/ 822840 w 2232362"/>
                <a:gd name="connsiteY16" fmla="*/ 639264 h 2232385"/>
                <a:gd name="connsiteX17" fmla="*/ 714203 w 2232362"/>
                <a:gd name="connsiteY17" fmla="*/ 661196 h 2232385"/>
                <a:gd name="connsiteX18" fmla="*/ 435108 w 2232362"/>
                <a:gd name="connsiteY18" fmla="*/ 382101 h 2232385"/>
                <a:gd name="connsiteX19" fmla="*/ 558158 w 2232362"/>
                <a:gd name="connsiteY19" fmla="*/ 150671 h 2232385"/>
                <a:gd name="connsiteX20" fmla="*/ 558650 w 2232362"/>
                <a:gd name="connsiteY20" fmla="*/ 150404 h 2232385"/>
                <a:gd name="connsiteX21" fmla="*/ 558171 w 2232362"/>
                <a:gd name="connsiteY21" fmla="*/ 149574 h 2232385"/>
                <a:gd name="connsiteX22" fmla="*/ 1104687 w 2232362"/>
                <a:gd name="connsiteY22" fmla="*/ 54 h 223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32362" h="2232385">
                  <a:moveTo>
                    <a:pt x="1104687" y="54"/>
                  </a:moveTo>
                  <a:cubicBezTo>
                    <a:pt x="1416539" y="-3035"/>
                    <a:pt x="1725128" y="124486"/>
                    <a:pt x="1945531" y="369173"/>
                  </a:cubicBezTo>
                  <a:cubicBezTo>
                    <a:pt x="2298176" y="760672"/>
                    <a:pt x="2328993" y="1345463"/>
                    <a:pt x="2019450" y="1771858"/>
                  </a:cubicBezTo>
                  <a:cubicBezTo>
                    <a:pt x="1709907" y="2198254"/>
                    <a:pt x="1144333" y="2350092"/>
                    <a:pt x="662856" y="2136059"/>
                  </a:cubicBezTo>
                  <a:cubicBezTo>
                    <a:pt x="211471" y="1935403"/>
                    <a:pt x="-50714" y="1464429"/>
                    <a:pt x="8215" y="981601"/>
                  </a:cubicBezTo>
                  <a:lnTo>
                    <a:pt x="20002" y="910872"/>
                  </a:lnTo>
                  <a:lnTo>
                    <a:pt x="22287" y="888201"/>
                  </a:lnTo>
                  <a:cubicBezTo>
                    <a:pt x="48312" y="761022"/>
                    <a:pt x="160840" y="665353"/>
                    <a:pt x="295712" y="665353"/>
                  </a:cubicBezTo>
                  <a:cubicBezTo>
                    <a:pt x="449852" y="665353"/>
                    <a:pt x="574807" y="790308"/>
                    <a:pt x="574807" y="944448"/>
                  </a:cubicBezTo>
                  <a:lnTo>
                    <a:pt x="569174" y="1000327"/>
                  </a:lnTo>
                  <a:lnTo>
                    <a:pt x="570277" y="1000560"/>
                  </a:lnTo>
                  <a:cubicBezTo>
                    <a:pt x="515701" y="1258298"/>
                    <a:pt x="648806" y="1519096"/>
                    <a:pt x="889545" y="1626112"/>
                  </a:cubicBezTo>
                  <a:cubicBezTo>
                    <a:pt x="1130283" y="1733129"/>
                    <a:pt x="1413071" y="1657210"/>
                    <a:pt x="1567842" y="1444012"/>
                  </a:cubicBezTo>
                  <a:cubicBezTo>
                    <a:pt x="1722613" y="1230814"/>
                    <a:pt x="1707205" y="938419"/>
                    <a:pt x="1530882" y="742669"/>
                  </a:cubicBezTo>
                  <a:cubicBezTo>
                    <a:pt x="1354560" y="546919"/>
                    <a:pt x="1065359" y="501143"/>
                    <a:pt x="837202" y="632870"/>
                  </a:cubicBezTo>
                  <a:lnTo>
                    <a:pt x="836586" y="631802"/>
                  </a:lnTo>
                  <a:lnTo>
                    <a:pt x="822840" y="639264"/>
                  </a:lnTo>
                  <a:cubicBezTo>
                    <a:pt x="789449" y="653386"/>
                    <a:pt x="752738" y="661196"/>
                    <a:pt x="714203" y="661196"/>
                  </a:cubicBezTo>
                  <a:cubicBezTo>
                    <a:pt x="560063" y="661196"/>
                    <a:pt x="435108" y="536241"/>
                    <a:pt x="435108" y="382101"/>
                  </a:cubicBezTo>
                  <a:cubicBezTo>
                    <a:pt x="435108" y="285764"/>
                    <a:pt x="483919" y="200827"/>
                    <a:pt x="558158" y="150671"/>
                  </a:cubicBezTo>
                  <a:lnTo>
                    <a:pt x="558650" y="150404"/>
                  </a:lnTo>
                  <a:lnTo>
                    <a:pt x="558171" y="149574"/>
                  </a:lnTo>
                  <a:cubicBezTo>
                    <a:pt x="729289" y="50779"/>
                    <a:pt x="917575" y="1907"/>
                    <a:pt x="1104687" y="54"/>
                  </a:cubicBezTo>
                  <a:close/>
                </a:path>
              </a:pathLst>
            </a:custGeom>
            <a:solidFill>
              <a:schemeClr val="accent1"/>
            </a:solidFill>
            <a:ln w="76200">
              <a:solidFill>
                <a:schemeClr val="bg1">
                  <a:lumMod val="95000"/>
                </a:schemeClr>
              </a:solidFill>
              <a:round/>
              <a:headEnd/>
              <a:tailEnd/>
            </a:ln>
          </p:spPr>
          <p:txBody>
            <a:bodyPr anchor="ctr"/>
            <a:lstStyle/>
            <a:p>
              <a:pPr algn="ctr"/>
              <a:endParaRPr>
                <a:cs typeface="+mn-ea"/>
                <a:sym typeface="+mn-lt"/>
              </a:endParaRPr>
            </a:p>
          </p:txBody>
        </p:sp>
        <p:sp>
          <p:nvSpPr>
            <p:cNvPr id="26" name="任意多边形: 形状 20"/>
            <p:cNvSpPr>
              <a:spLocks/>
            </p:cNvSpPr>
            <p:nvPr/>
          </p:nvSpPr>
          <p:spPr bwMode="auto">
            <a:xfrm>
              <a:off x="5666720" y="4125796"/>
              <a:ext cx="475573" cy="475574"/>
            </a:xfrm>
            <a:custGeom>
              <a:avLst/>
              <a:gdLst>
                <a:gd name="T0" fmla="+- 0 10800 98"/>
                <a:gd name="T1" fmla="*/ T0 w 21404"/>
                <a:gd name="T2" fmla="+- 0 10864 128"/>
                <a:gd name="T3" fmla="*/ 10864 h 21472"/>
                <a:gd name="T4" fmla="+- 0 10800 98"/>
                <a:gd name="T5" fmla="*/ T4 w 21404"/>
                <a:gd name="T6" fmla="+- 0 10864 128"/>
                <a:gd name="T7" fmla="*/ 10864 h 21472"/>
                <a:gd name="T8" fmla="+- 0 10800 98"/>
                <a:gd name="T9" fmla="*/ T8 w 21404"/>
                <a:gd name="T10" fmla="+- 0 10864 128"/>
                <a:gd name="T11" fmla="*/ 10864 h 21472"/>
                <a:gd name="T12" fmla="+- 0 10800 98"/>
                <a:gd name="T13" fmla="*/ T12 w 21404"/>
                <a:gd name="T14" fmla="+- 0 10864 128"/>
                <a:gd name="T15" fmla="*/ 10864 h 21472"/>
              </a:gdLst>
              <a:ahLst/>
              <a:cxnLst>
                <a:cxn ang="0">
                  <a:pos x="T1" y="T3"/>
                </a:cxn>
                <a:cxn ang="0">
                  <a:pos x="T5" y="T7"/>
                </a:cxn>
                <a:cxn ang="0">
                  <a:pos x="T9" y="T11"/>
                </a:cxn>
                <a:cxn ang="0">
                  <a:pos x="T13" y="T15"/>
                </a:cxn>
              </a:cxnLst>
              <a:rect l="0" t="0" r="r" b="b"/>
              <a:pathLst>
                <a:path w="21404" h="21472">
                  <a:moveTo>
                    <a:pt x="3386" y="13932"/>
                  </a:moveTo>
                  <a:cubicBezTo>
                    <a:pt x="4126" y="16483"/>
                    <a:pt x="4518" y="17503"/>
                    <a:pt x="6826" y="18467"/>
                  </a:cubicBezTo>
                  <a:cubicBezTo>
                    <a:pt x="8742" y="19998"/>
                    <a:pt x="9918" y="21472"/>
                    <a:pt x="10702" y="21472"/>
                  </a:cubicBezTo>
                  <a:cubicBezTo>
                    <a:pt x="11486" y="21472"/>
                    <a:pt x="12662" y="19998"/>
                    <a:pt x="14578" y="18978"/>
                  </a:cubicBezTo>
                  <a:cubicBezTo>
                    <a:pt x="16886" y="17503"/>
                    <a:pt x="16102" y="17503"/>
                    <a:pt x="16886" y="14499"/>
                  </a:cubicBezTo>
                  <a:cubicBezTo>
                    <a:pt x="10702" y="18467"/>
                    <a:pt x="10702" y="18467"/>
                    <a:pt x="10702" y="18467"/>
                  </a:cubicBezTo>
                  <a:lnTo>
                    <a:pt x="3386" y="13932"/>
                  </a:lnTo>
                  <a:close/>
                  <a:moveTo>
                    <a:pt x="21110" y="6902"/>
                  </a:moveTo>
                  <a:cubicBezTo>
                    <a:pt x="11834" y="382"/>
                    <a:pt x="11834" y="382"/>
                    <a:pt x="11834" y="382"/>
                  </a:cubicBezTo>
                  <a:cubicBezTo>
                    <a:pt x="11486" y="-128"/>
                    <a:pt x="10310" y="-128"/>
                    <a:pt x="9526" y="382"/>
                  </a:cubicBezTo>
                  <a:cubicBezTo>
                    <a:pt x="294" y="6902"/>
                    <a:pt x="294" y="6902"/>
                    <a:pt x="294" y="6902"/>
                  </a:cubicBezTo>
                  <a:cubicBezTo>
                    <a:pt x="-98" y="7412"/>
                    <a:pt x="-98" y="7922"/>
                    <a:pt x="294" y="8943"/>
                  </a:cubicBezTo>
                  <a:cubicBezTo>
                    <a:pt x="9526" y="15463"/>
                    <a:pt x="9526" y="15463"/>
                    <a:pt x="9526" y="15463"/>
                  </a:cubicBezTo>
                  <a:cubicBezTo>
                    <a:pt x="10310" y="15973"/>
                    <a:pt x="11486" y="15973"/>
                    <a:pt x="11834" y="15463"/>
                  </a:cubicBezTo>
                  <a:cubicBezTo>
                    <a:pt x="17670" y="10927"/>
                    <a:pt x="17670" y="10927"/>
                    <a:pt x="17670" y="10927"/>
                  </a:cubicBezTo>
                  <a:cubicBezTo>
                    <a:pt x="11486" y="8943"/>
                    <a:pt x="11486" y="8943"/>
                    <a:pt x="11486" y="8943"/>
                  </a:cubicBezTo>
                  <a:cubicBezTo>
                    <a:pt x="11094" y="8943"/>
                    <a:pt x="11094" y="9396"/>
                    <a:pt x="10702" y="9396"/>
                  </a:cubicBezTo>
                  <a:cubicBezTo>
                    <a:pt x="9526" y="9396"/>
                    <a:pt x="8742" y="8433"/>
                    <a:pt x="8742" y="7412"/>
                  </a:cubicBezTo>
                  <a:cubicBezTo>
                    <a:pt x="8742" y="6902"/>
                    <a:pt x="9526" y="5938"/>
                    <a:pt x="10702" y="5938"/>
                  </a:cubicBezTo>
                  <a:cubicBezTo>
                    <a:pt x="11486" y="5938"/>
                    <a:pt x="12270" y="6392"/>
                    <a:pt x="12662" y="6902"/>
                  </a:cubicBezTo>
                  <a:cubicBezTo>
                    <a:pt x="19194" y="9907"/>
                    <a:pt x="19194" y="9907"/>
                    <a:pt x="19194" y="9907"/>
                  </a:cubicBezTo>
                  <a:cubicBezTo>
                    <a:pt x="21110" y="8943"/>
                    <a:pt x="21110" y="8943"/>
                    <a:pt x="21110" y="8943"/>
                  </a:cubicBezTo>
                  <a:cubicBezTo>
                    <a:pt x="21502" y="7922"/>
                    <a:pt x="21502" y="7412"/>
                    <a:pt x="21110" y="6902"/>
                  </a:cubicBezTo>
                  <a:close/>
                  <a:moveTo>
                    <a:pt x="18410" y="19488"/>
                  </a:moveTo>
                  <a:cubicBezTo>
                    <a:pt x="18018" y="19998"/>
                    <a:pt x="19586" y="20508"/>
                    <a:pt x="19978" y="18978"/>
                  </a:cubicBezTo>
                  <a:cubicBezTo>
                    <a:pt x="20326" y="11948"/>
                    <a:pt x="19194" y="9907"/>
                    <a:pt x="19194" y="9907"/>
                  </a:cubicBezTo>
                  <a:cubicBezTo>
                    <a:pt x="17670" y="10927"/>
                    <a:pt x="17670" y="10927"/>
                    <a:pt x="17670" y="10927"/>
                  </a:cubicBezTo>
                  <a:cubicBezTo>
                    <a:pt x="17670" y="10927"/>
                    <a:pt x="19194" y="12458"/>
                    <a:pt x="18410" y="19488"/>
                  </a:cubicBezTo>
                  <a:close/>
                </a:path>
              </a:pathLst>
            </a:custGeom>
            <a:solidFill>
              <a:schemeClr val="tx1">
                <a:lumMod val="65000"/>
                <a:lumOff val="35000"/>
              </a:schemeClr>
            </a:solidFill>
            <a:ln>
              <a:noFill/>
            </a:ln>
            <a:effectLst/>
          </p:spPr>
          <p:txBody>
            <a:bodyPr anchor="ctr"/>
            <a:lstStyle/>
            <a:p>
              <a:pPr algn="ctr"/>
              <a:endParaRPr>
                <a:cs typeface="+mn-ea"/>
                <a:sym typeface="+mn-lt"/>
              </a:endParaRPr>
            </a:p>
          </p:txBody>
        </p:sp>
        <p:sp>
          <p:nvSpPr>
            <p:cNvPr id="27" name="任意多边形: 形状 21"/>
            <p:cNvSpPr/>
            <p:nvPr/>
          </p:nvSpPr>
          <p:spPr bwMode="auto">
            <a:xfrm>
              <a:off x="4764465" y="3959892"/>
              <a:ext cx="405597" cy="403691"/>
            </a:xfrm>
            <a:custGeom>
              <a:avLst/>
              <a:gdLst>
                <a:gd name="connsiteX0" fmla="*/ 106363 w 338138"/>
                <a:gd name="connsiteY0" fmla="*/ 188912 h 336550"/>
                <a:gd name="connsiteX1" fmla="*/ 106363 w 338138"/>
                <a:gd name="connsiteY1" fmla="*/ 190500 h 336550"/>
                <a:gd name="connsiteX2" fmla="*/ 107951 w 338138"/>
                <a:gd name="connsiteY2" fmla="*/ 190500 h 336550"/>
                <a:gd name="connsiteX3" fmla="*/ 107951 w 338138"/>
                <a:gd name="connsiteY3" fmla="*/ 188912 h 336550"/>
                <a:gd name="connsiteX4" fmla="*/ 169863 w 338138"/>
                <a:gd name="connsiteY4" fmla="*/ 96837 h 336550"/>
                <a:gd name="connsiteX5" fmla="*/ 98425 w 338138"/>
                <a:gd name="connsiteY5" fmla="*/ 168275 h 336550"/>
                <a:gd name="connsiteX6" fmla="*/ 115888 w 338138"/>
                <a:gd name="connsiteY6" fmla="*/ 168275 h 336550"/>
                <a:gd name="connsiteX7" fmla="*/ 115888 w 338138"/>
                <a:gd name="connsiteY7" fmla="*/ 242887 h 336550"/>
                <a:gd name="connsiteX8" fmla="*/ 222251 w 338138"/>
                <a:gd name="connsiteY8" fmla="*/ 242887 h 336550"/>
                <a:gd name="connsiteX9" fmla="*/ 222251 w 338138"/>
                <a:gd name="connsiteY9" fmla="*/ 168275 h 336550"/>
                <a:gd name="connsiteX10" fmla="*/ 239713 w 338138"/>
                <a:gd name="connsiteY10" fmla="*/ 168275 h 336550"/>
                <a:gd name="connsiteX11" fmla="*/ 166416 w 338138"/>
                <a:gd name="connsiteY11" fmla="*/ 85183 h 336550"/>
                <a:gd name="connsiteX12" fmla="*/ 171724 w 338138"/>
                <a:gd name="connsiteY12" fmla="*/ 85183 h 336550"/>
                <a:gd name="connsiteX13" fmla="*/ 246039 w 338138"/>
                <a:gd name="connsiteY13" fmla="*/ 157606 h 336550"/>
                <a:gd name="connsiteX14" fmla="*/ 254001 w 338138"/>
                <a:gd name="connsiteY14" fmla="*/ 168140 h 336550"/>
                <a:gd name="connsiteX15" fmla="*/ 243385 w 338138"/>
                <a:gd name="connsiteY15" fmla="*/ 178674 h 336550"/>
                <a:gd name="connsiteX16" fmla="*/ 232768 w 338138"/>
                <a:gd name="connsiteY16" fmla="*/ 178674 h 336550"/>
                <a:gd name="connsiteX17" fmla="*/ 232768 w 338138"/>
                <a:gd name="connsiteY17" fmla="*/ 241879 h 336550"/>
                <a:gd name="connsiteX18" fmla="*/ 222152 w 338138"/>
                <a:gd name="connsiteY18" fmla="*/ 252413 h 336550"/>
                <a:gd name="connsiteX19" fmla="*/ 115987 w 338138"/>
                <a:gd name="connsiteY19" fmla="*/ 252413 h 336550"/>
                <a:gd name="connsiteX20" fmla="*/ 105371 w 338138"/>
                <a:gd name="connsiteY20" fmla="*/ 241879 h 336550"/>
                <a:gd name="connsiteX21" fmla="*/ 105371 w 338138"/>
                <a:gd name="connsiteY21" fmla="*/ 178674 h 336550"/>
                <a:gd name="connsiteX22" fmla="*/ 94754 w 338138"/>
                <a:gd name="connsiteY22" fmla="*/ 178674 h 336550"/>
                <a:gd name="connsiteX23" fmla="*/ 84138 w 338138"/>
                <a:gd name="connsiteY23" fmla="*/ 168140 h 336550"/>
                <a:gd name="connsiteX24" fmla="*/ 84138 w 338138"/>
                <a:gd name="connsiteY24" fmla="*/ 166823 h 336550"/>
                <a:gd name="connsiteX25" fmla="*/ 92100 w 338138"/>
                <a:gd name="connsiteY25" fmla="*/ 157606 h 336550"/>
                <a:gd name="connsiteX26" fmla="*/ 166416 w 338138"/>
                <a:gd name="connsiteY26" fmla="*/ 85183 h 336550"/>
                <a:gd name="connsiteX27" fmla="*/ 169070 w 338138"/>
                <a:gd name="connsiteY27" fmla="*/ 11112 h 336550"/>
                <a:gd name="connsiteX28" fmla="*/ 11113 w 338138"/>
                <a:gd name="connsiteY28" fmla="*/ 169069 h 336550"/>
                <a:gd name="connsiteX29" fmla="*/ 169070 w 338138"/>
                <a:gd name="connsiteY29" fmla="*/ 327026 h 336550"/>
                <a:gd name="connsiteX30" fmla="*/ 327027 w 338138"/>
                <a:gd name="connsiteY30" fmla="*/ 169069 h 336550"/>
                <a:gd name="connsiteX31" fmla="*/ 169070 w 338138"/>
                <a:gd name="connsiteY31" fmla="*/ 11112 h 336550"/>
                <a:gd name="connsiteX32" fmla="*/ 169069 w 338138"/>
                <a:gd name="connsiteY32" fmla="*/ 0 h 336550"/>
                <a:gd name="connsiteX33" fmla="*/ 338138 w 338138"/>
                <a:gd name="connsiteY33" fmla="*/ 168275 h 336550"/>
                <a:gd name="connsiteX34" fmla="*/ 169069 w 338138"/>
                <a:gd name="connsiteY34" fmla="*/ 336550 h 336550"/>
                <a:gd name="connsiteX35" fmla="*/ 0 w 338138"/>
                <a:gd name="connsiteY35" fmla="*/ 168275 h 336550"/>
                <a:gd name="connsiteX36" fmla="*/ 169069 w 338138"/>
                <a:gd name="connsiteY36"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38138" h="336550">
                  <a:moveTo>
                    <a:pt x="106363" y="188912"/>
                  </a:moveTo>
                  <a:lnTo>
                    <a:pt x="106363" y="190500"/>
                  </a:lnTo>
                  <a:lnTo>
                    <a:pt x="107951" y="190500"/>
                  </a:lnTo>
                  <a:lnTo>
                    <a:pt x="107951" y="188912"/>
                  </a:lnTo>
                  <a:close/>
                  <a:moveTo>
                    <a:pt x="169863" y="96837"/>
                  </a:moveTo>
                  <a:lnTo>
                    <a:pt x="98425" y="168275"/>
                  </a:lnTo>
                  <a:lnTo>
                    <a:pt x="115888" y="168275"/>
                  </a:lnTo>
                  <a:lnTo>
                    <a:pt x="115888" y="242887"/>
                  </a:lnTo>
                  <a:lnTo>
                    <a:pt x="222251" y="242887"/>
                  </a:lnTo>
                  <a:lnTo>
                    <a:pt x="222251" y="168275"/>
                  </a:lnTo>
                  <a:lnTo>
                    <a:pt x="239713" y="168275"/>
                  </a:lnTo>
                  <a:close/>
                  <a:moveTo>
                    <a:pt x="166416" y="85183"/>
                  </a:moveTo>
                  <a:cubicBezTo>
                    <a:pt x="167743" y="82550"/>
                    <a:pt x="170397" y="82550"/>
                    <a:pt x="171724" y="85183"/>
                  </a:cubicBezTo>
                  <a:cubicBezTo>
                    <a:pt x="171724" y="85183"/>
                    <a:pt x="171724" y="85183"/>
                    <a:pt x="246039" y="157606"/>
                  </a:cubicBezTo>
                  <a:cubicBezTo>
                    <a:pt x="250020" y="158923"/>
                    <a:pt x="254001" y="162873"/>
                    <a:pt x="254001" y="168140"/>
                  </a:cubicBezTo>
                  <a:cubicBezTo>
                    <a:pt x="254001" y="173407"/>
                    <a:pt x="248693" y="178674"/>
                    <a:pt x="243385" y="178674"/>
                  </a:cubicBezTo>
                  <a:cubicBezTo>
                    <a:pt x="243385" y="178674"/>
                    <a:pt x="243385" y="178674"/>
                    <a:pt x="232768" y="178674"/>
                  </a:cubicBezTo>
                  <a:cubicBezTo>
                    <a:pt x="232768" y="178674"/>
                    <a:pt x="232768" y="178674"/>
                    <a:pt x="232768" y="241879"/>
                  </a:cubicBezTo>
                  <a:cubicBezTo>
                    <a:pt x="232768" y="247146"/>
                    <a:pt x="227460" y="252413"/>
                    <a:pt x="222152" y="252413"/>
                  </a:cubicBezTo>
                  <a:cubicBezTo>
                    <a:pt x="222152" y="252413"/>
                    <a:pt x="222152" y="252413"/>
                    <a:pt x="115987" y="252413"/>
                  </a:cubicBezTo>
                  <a:cubicBezTo>
                    <a:pt x="110679" y="252413"/>
                    <a:pt x="105371" y="247146"/>
                    <a:pt x="105371" y="241879"/>
                  </a:cubicBezTo>
                  <a:cubicBezTo>
                    <a:pt x="105371" y="241879"/>
                    <a:pt x="105371" y="241879"/>
                    <a:pt x="105371" y="178674"/>
                  </a:cubicBezTo>
                  <a:cubicBezTo>
                    <a:pt x="105371" y="178674"/>
                    <a:pt x="105371" y="178674"/>
                    <a:pt x="94754" y="178674"/>
                  </a:cubicBezTo>
                  <a:cubicBezTo>
                    <a:pt x="89446" y="178674"/>
                    <a:pt x="84138" y="173407"/>
                    <a:pt x="84138" y="168140"/>
                  </a:cubicBezTo>
                  <a:cubicBezTo>
                    <a:pt x="84138" y="168140"/>
                    <a:pt x="84138" y="166823"/>
                    <a:pt x="84138" y="166823"/>
                  </a:cubicBezTo>
                  <a:cubicBezTo>
                    <a:pt x="85465" y="162873"/>
                    <a:pt x="88119" y="158923"/>
                    <a:pt x="92100" y="157606"/>
                  </a:cubicBezTo>
                  <a:cubicBezTo>
                    <a:pt x="92100" y="157606"/>
                    <a:pt x="92100" y="157606"/>
                    <a:pt x="166416" y="85183"/>
                  </a:cubicBezTo>
                  <a:close/>
                  <a:moveTo>
                    <a:pt x="169070" y="11112"/>
                  </a:moveTo>
                  <a:cubicBezTo>
                    <a:pt x="81833" y="11112"/>
                    <a:pt x="11113" y="81832"/>
                    <a:pt x="11113" y="169069"/>
                  </a:cubicBezTo>
                  <a:cubicBezTo>
                    <a:pt x="11113" y="256306"/>
                    <a:pt x="81833" y="327026"/>
                    <a:pt x="169070" y="327026"/>
                  </a:cubicBezTo>
                  <a:cubicBezTo>
                    <a:pt x="256307" y="327026"/>
                    <a:pt x="327027" y="256306"/>
                    <a:pt x="327027" y="169069"/>
                  </a:cubicBezTo>
                  <a:cubicBezTo>
                    <a:pt x="327027" y="81832"/>
                    <a:pt x="256307" y="11112"/>
                    <a:pt x="169070" y="11112"/>
                  </a:cubicBezTo>
                  <a:close/>
                  <a:moveTo>
                    <a:pt x="169069" y="0"/>
                  </a:moveTo>
                  <a:cubicBezTo>
                    <a:pt x="262443" y="0"/>
                    <a:pt x="338138" y="75339"/>
                    <a:pt x="338138" y="168275"/>
                  </a:cubicBezTo>
                  <a:cubicBezTo>
                    <a:pt x="338138" y="261211"/>
                    <a:pt x="262443" y="336550"/>
                    <a:pt x="169069" y="336550"/>
                  </a:cubicBezTo>
                  <a:cubicBezTo>
                    <a:pt x="75695" y="336550"/>
                    <a:pt x="0" y="261211"/>
                    <a:pt x="0" y="168275"/>
                  </a:cubicBezTo>
                  <a:cubicBezTo>
                    <a:pt x="0" y="75339"/>
                    <a:pt x="75695" y="0"/>
                    <a:pt x="169069" y="0"/>
                  </a:cubicBezTo>
                  <a:close/>
                </a:path>
              </a:pathLst>
            </a:custGeom>
            <a:solidFill>
              <a:schemeClr val="bg1"/>
            </a:solidFill>
            <a:ln w="19050">
              <a:noFill/>
              <a:round/>
              <a:headEnd/>
              <a:tailEnd/>
            </a:ln>
          </p:spPr>
          <p:txBody>
            <a:bodyPr anchor="ctr"/>
            <a:lstStyle/>
            <a:p>
              <a:pPr algn="ctr"/>
              <a:endParaRPr>
                <a:cs typeface="+mn-ea"/>
                <a:sym typeface="+mn-lt"/>
              </a:endParaRPr>
            </a:p>
          </p:txBody>
        </p:sp>
        <p:sp>
          <p:nvSpPr>
            <p:cNvPr id="28" name="任意多边形: 形状 22"/>
            <p:cNvSpPr/>
            <p:nvPr/>
          </p:nvSpPr>
          <p:spPr bwMode="auto">
            <a:xfrm>
              <a:off x="5248995" y="3318823"/>
              <a:ext cx="405597" cy="405597"/>
            </a:xfrm>
            <a:custGeom>
              <a:avLst/>
              <a:gdLst>
                <a:gd name="connsiteX0" fmla="*/ 165894 w 331788"/>
                <a:gd name="connsiteY0" fmla="*/ 145113 h 331788"/>
                <a:gd name="connsiteX1" fmla="*/ 151827 w 331788"/>
                <a:gd name="connsiteY1" fmla="*/ 151827 h 331788"/>
                <a:gd name="connsiteX2" fmla="*/ 151827 w 331788"/>
                <a:gd name="connsiteY2" fmla="*/ 179961 h 331788"/>
                <a:gd name="connsiteX3" fmla="*/ 179961 w 331788"/>
                <a:gd name="connsiteY3" fmla="*/ 179961 h 331788"/>
                <a:gd name="connsiteX4" fmla="*/ 179961 w 331788"/>
                <a:gd name="connsiteY4" fmla="*/ 151827 h 331788"/>
                <a:gd name="connsiteX5" fmla="*/ 165894 w 331788"/>
                <a:gd name="connsiteY5" fmla="*/ 145113 h 331788"/>
                <a:gd name="connsiteX6" fmla="*/ 103187 w 331788"/>
                <a:gd name="connsiteY6" fmla="*/ 103187 h 331788"/>
                <a:gd name="connsiteX7" fmla="*/ 147604 w 331788"/>
                <a:gd name="connsiteY7" fmla="*/ 111025 h 331788"/>
                <a:gd name="connsiteX8" fmla="*/ 133234 w 331788"/>
                <a:gd name="connsiteY8" fmla="*/ 125395 h 331788"/>
                <a:gd name="connsiteX9" fmla="*/ 147604 w 331788"/>
                <a:gd name="connsiteY9" fmla="*/ 139766 h 331788"/>
                <a:gd name="connsiteX10" fmla="*/ 184183 w 331788"/>
                <a:gd name="connsiteY10" fmla="*/ 139766 h 331788"/>
                <a:gd name="connsiteX11" fmla="*/ 198553 w 331788"/>
                <a:gd name="connsiteY11" fmla="*/ 125395 h 331788"/>
                <a:gd name="connsiteX12" fmla="*/ 184183 w 331788"/>
                <a:gd name="connsiteY12" fmla="*/ 111025 h 331788"/>
                <a:gd name="connsiteX13" fmla="*/ 228600 w 331788"/>
                <a:gd name="connsiteY13" fmla="*/ 103187 h 331788"/>
                <a:gd name="connsiteX14" fmla="*/ 220762 w 331788"/>
                <a:gd name="connsiteY14" fmla="*/ 147604 h 331788"/>
                <a:gd name="connsiteX15" fmla="*/ 206392 w 331788"/>
                <a:gd name="connsiteY15" fmla="*/ 133234 h 331788"/>
                <a:gd name="connsiteX16" fmla="*/ 192021 w 331788"/>
                <a:gd name="connsiteY16" fmla="*/ 147604 h 331788"/>
                <a:gd name="connsiteX17" fmla="*/ 192021 w 331788"/>
                <a:gd name="connsiteY17" fmla="*/ 184183 h 331788"/>
                <a:gd name="connsiteX18" fmla="*/ 206392 w 331788"/>
                <a:gd name="connsiteY18" fmla="*/ 198553 h 331788"/>
                <a:gd name="connsiteX19" fmla="*/ 220762 w 331788"/>
                <a:gd name="connsiteY19" fmla="*/ 184183 h 331788"/>
                <a:gd name="connsiteX20" fmla="*/ 228600 w 331788"/>
                <a:gd name="connsiteY20" fmla="*/ 228600 h 331788"/>
                <a:gd name="connsiteX21" fmla="*/ 184183 w 331788"/>
                <a:gd name="connsiteY21" fmla="*/ 220762 h 331788"/>
                <a:gd name="connsiteX22" fmla="*/ 198553 w 331788"/>
                <a:gd name="connsiteY22" fmla="*/ 206392 h 331788"/>
                <a:gd name="connsiteX23" fmla="*/ 184183 w 331788"/>
                <a:gd name="connsiteY23" fmla="*/ 192021 h 331788"/>
                <a:gd name="connsiteX24" fmla="*/ 147604 w 331788"/>
                <a:gd name="connsiteY24" fmla="*/ 192021 h 331788"/>
                <a:gd name="connsiteX25" fmla="*/ 133234 w 331788"/>
                <a:gd name="connsiteY25" fmla="*/ 206392 h 331788"/>
                <a:gd name="connsiteX26" fmla="*/ 147604 w 331788"/>
                <a:gd name="connsiteY26" fmla="*/ 220762 h 331788"/>
                <a:gd name="connsiteX27" fmla="*/ 103187 w 331788"/>
                <a:gd name="connsiteY27" fmla="*/ 228600 h 331788"/>
                <a:gd name="connsiteX28" fmla="*/ 111025 w 331788"/>
                <a:gd name="connsiteY28" fmla="*/ 184183 h 331788"/>
                <a:gd name="connsiteX29" fmla="*/ 125395 w 331788"/>
                <a:gd name="connsiteY29" fmla="*/ 198553 h 331788"/>
                <a:gd name="connsiteX30" fmla="*/ 139766 w 331788"/>
                <a:gd name="connsiteY30" fmla="*/ 184183 h 331788"/>
                <a:gd name="connsiteX31" fmla="*/ 139766 w 331788"/>
                <a:gd name="connsiteY31" fmla="*/ 147604 h 331788"/>
                <a:gd name="connsiteX32" fmla="*/ 125395 w 331788"/>
                <a:gd name="connsiteY32" fmla="*/ 133234 h 331788"/>
                <a:gd name="connsiteX33" fmla="*/ 111025 w 331788"/>
                <a:gd name="connsiteY33" fmla="*/ 147604 h 331788"/>
                <a:gd name="connsiteX34" fmla="*/ 103187 w 331788"/>
                <a:gd name="connsiteY34" fmla="*/ 103187 h 331788"/>
                <a:gd name="connsiteX35" fmla="*/ 165894 w 331788"/>
                <a:gd name="connsiteY35" fmla="*/ 11112 h 331788"/>
                <a:gd name="connsiteX36" fmla="*/ 11112 w 331788"/>
                <a:gd name="connsiteY36" fmla="*/ 165894 h 331788"/>
                <a:gd name="connsiteX37" fmla="*/ 165894 w 331788"/>
                <a:gd name="connsiteY37" fmla="*/ 320676 h 331788"/>
                <a:gd name="connsiteX38" fmla="*/ 320676 w 331788"/>
                <a:gd name="connsiteY38" fmla="*/ 165894 h 331788"/>
                <a:gd name="connsiteX39" fmla="*/ 165894 w 331788"/>
                <a:gd name="connsiteY39" fmla="*/ 11112 h 331788"/>
                <a:gd name="connsiteX40" fmla="*/ 165894 w 331788"/>
                <a:gd name="connsiteY40" fmla="*/ 0 h 331788"/>
                <a:gd name="connsiteX41" fmla="*/ 331788 w 331788"/>
                <a:gd name="connsiteY41" fmla="*/ 165894 h 331788"/>
                <a:gd name="connsiteX42" fmla="*/ 165894 w 331788"/>
                <a:gd name="connsiteY42" fmla="*/ 331788 h 331788"/>
                <a:gd name="connsiteX43" fmla="*/ 0 w 331788"/>
                <a:gd name="connsiteY43" fmla="*/ 165894 h 331788"/>
                <a:gd name="connsiteX44" fmla="*/ 165894 w 331788"/>
                <a:gd name="connsiteY44"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31788" h="331788">
                  <a:moveTo>
                    <a:pt x="165894" y="145113"/>
                  </a:moveTo>
                  <a:cubicBezTo>
                    <a:pt x="160779" y="145113"/>
                    <a:pt x="155664" y="147351"/>
                    <a:pt x="151827" y="151827"/>
                  </a:cubicBezTo>
                  <a:cubicBezTo>
                    <a:pt x="142875" y="159500"/>
                    <a:pt x="142875" y="172288"/>
                    <a:pt x="151827" y="179961"/>
                  </a:cubicBezTo>
                  <a:cubicBezTo>
                    <a:pt x="159500" y="188913"/>
                    <a:pt x="172288" y="188913"/>
                    <a:pt x="179961" y="179961"/>
                  </a:cubicBezTo>
                  <a:cubicBezTo>
                    <a:pt x="188913" y="172288"/>
                    <a:pt x="188913" y="159500"/>
                    <a:pt x="179961" y="151827"/>
                  </a:cubicBezTo>
                  <a:cubicBezTo>
                    <a:pt x="176125" y="147351"/>
                    <a:pt x="171010" y="145113"/>
                    <a:pt x="165894" y="145113"/>
                  </a:cubicBezTo>
                  <a:close/>
                  <a:moveTo>
                    <a:pt x="103187" y="103187"/>
                  </a:moveTo>
                  <a:cubicBezTo>
                    <a:pt x="103187" y="103187"/>
                    <a:pt x="103187" y="103187"/>
                    <a:pt x="147604" y="111025"/>
                  </a:cubicBezTo>
                  <a:cubicBezTo>
                    <a:pt x="147604" y="111025"/>
                    <a:pt x="147604" y="111025"/>
                    <a:pt x="133234" y="125395"/>
                  </a:cubicBezTo>
                  <a:cubicBezTo>
                    <a:pt x="133234" y="125395"/>
                    <a:pt x="133234" y="125395"/>
                    <a:pt x="147604" y="139766"/>
                  </a:cubicBezTo>
                  <a:cubicBezTo>
                    <a:pt x="158055" y="133234"/>
                    <a:pt x="173732" y="133234"/>
                    <a:pt x="184183" y="139766"/>
                  </a:cubicBezTo>
                  <a:cubicBezTo>
                    <a:pt x="184183" y="139766"/>
                    <a:pt x="184183" y="139766"/>
                    <a:pt x="198553" y="125395"/>
                  </a:cubicBezTo>
                  <a:cubicBezTo>
                    <a:pt x="198553" y="125395"/>
                    <a:pt x="198553" y="125395"/>
                    <a:pt x="184183" y="111025"/>
                  </a:cubicBezTo>
                  <a:cubicBezTo>
                    <a:pt x="184183" y="111025"/>
                    <a:pt x="184183" y="111025"/>
                    <a:pt x="228600" y="103187"/>
                  </a:cubicBezTo>
                  <a:cubicBezTo>
                    <a:pt x="228600" y="103187"/>
                    <a:pt x="228600" y="103187"/>
                    <a:pt x="220762" y="147604"/>
                  </a:cubicBezTo>
                  <a:cubicBezTo>
                    <a:pt x="220762" y="147604"/>
                    <a:pt x="220762" y="147604"/>
                    <a:pt x="206392" y="133234"/>
                  </a:cubicBezTo>
                  <a:cubicBezTo>
                    <a:pt x="206392" y="133234"/>
                    <a:pt x="206392" y="133234"/>
                    <a:pt x="192021" y="147604"/>
                  </a:cubicBezTo>
                  <a:cubicBezTo>
                    <a:pt x="198553" y="158055"/>
                    <a:pt x="198553" y="173732"/>
                    <a:pt x="192021" y="184183"/>
                  </a:cubicBezTo>
                  <a:cubicBezTo>
                    <a:pt x="192021" y="184183"/>
                    <a:pt x="192021" y="184183"/>
                    <a:pt x="206392" y="198553"/>
                  </a:cubicBezTo>
                  <a:lnTo>
                    <a:pt x="220762" y="184183"/>
                  </a:lnTo>
                  <a:cubicBezTo>
                    <a:pt x="220762" y="184183"/>
                    <a:pt x="220762" y="184183"/>
                    <a:pt x="228600" y="228600"/>
                  </a:cubicBezTo>
                  <a:cubicBezTo>
                    <a:pt x="228600" y="228600"/>
                    <a:pt x="228600" y="228600"/>
                    <a:pt x="184183" y="220762"/>
                  </a:cubicBezTo>
                  <a:cubicBezTo>
                    <a:pt x="184183" y="220762"/>
                    <a:pt x="184183" y="220762"/>
                    <a:pt x="198553" y="206392"/>
                  </a:cubicBezTo>
                  <a:cubicBezTo>
                    <a:pt x="198553" y="206392"/>
                    <a:pt x="198553" y="206392"/>
                    <a:pt x="184183" y="192021"/>
                  </a:cubicBezTo>
                  <a:cubicBezTo>
                    <a:pt x="173732" y="198553"/>
                    <a:pt x="158055" y="198553"/>
                    <a:pt x="147604" y="192021"/>
                  </a:cubicBezTo>
                  <a:cubicBezTo>
                    <a:pt x="147604" y="192021"/>
                    <a:pt x="147604" y="192021"/>
                    <a:pt x="133234" y="206392"/>
                  </a:cubicBezTo>
                  <a:cubicBezTo>
                    <a:pt x="133234" y="206392"/>
                    <a:pt x="133234" y="206392"/>
                    <a:pt x="147604" y="220762"/>
                  </a:cubicBezTo>
                  <a:cubicBezTo>
                    <a:pt x="147604" y="220762"/>
                    <a:pt x="147604" y="220762"/>
                    <a:pt x="103187" y="228600"/>
                  </a:cubicBezTo>
                  <a:cubicBezTo>
                    <a:pt x="103187" y="228600"/>
                    <a:pt x="103187" y="228600"/>
                    <a:pt x="111025" y="184183"/>
                  </a:cubicBezTo>
                  <a:cubicBezTo>
                    <a:pt x="111025" y="184183"/>
                    <a:pt x="111025" y="184183"/>
                    <a:pt x="125395" y="198553"/>
                  </a:cubicBezTo>
                  <a:cubicBezTo>
                    <a:pt x="125395" y="198553"/>
                    <a:pt x="125395" y="198553"/>
                    <a:pt x="139766" y="184183"/>
                  </a:cubicBezTo>
                  <a:cubicBezTo>
                    <a:pt x="133234" y="173732"/>
                    <a:pt x="133234" y="158055"/>
                    <a:pt x="139766" y="147604"/>
                  </a:cubicBezTo>
                  <a:cubicBezTo>
                    <a:pt x="139766" y="147604"/>
                    <a:pt x="139766" y="147604"/>
                    <a:pt x="125395" y="133234"/>
                  </a:cubicBezTo>
                  <a:cubicBezTo>
                    <a:pt x="125395" y="133234"/>
                    <a:pt x="125395" y="133234"/>
                    <a:pt x="111025" y="147604"/>
                  </a:cubicBezTo>
                  <a:cubicBezTo>
                    <a:pt x="111025" y="147604"/>
                    <a:pt x="111025" y="147604"/>
                    <a:pt x="103187" y="103187"/>
                  </a:cubicBezTo>
                  <a:close/>
                  <a:moveTo>
                    <a:pt x="165894" y="11112"/>
                  </a:moveTo>
                  <a:cubicBezTo>
                    <a:pt x="80410" y="11112"/>
                    <a:pt x="11112" y="80410"/>
                    <a:pt x="11112" y="165894"/>
                  </a:cubicBezTo>
                  <a:cubicBezTo>
                    <a:pt x="11112" y="251378"/>
                    <a:pt x="80410" y="320676"/>
                    <a:pt x="165894" y="320676"/>
                  </a:cubicBezTo>
                  <a:cubicBezTo>
                    <a:pt x="251378" y="320676"/>
                    <a:pt x="320676" y="251378"/>
                    <a:pt x="320676" y="165894"/>
                  </a:cubicBezTo>
                  <a:cubicBezTo>
                    <a:pt x="320676" y="80410"/>
                    <a:pt x="251378" y="11112"/>
                    <a:pt x="165894" y="11112"/>
                  </a:cubicBezTo>
                  <a:close/>
                  <a:moveTo>
                    <a:pt x="165894" y="0"/>
                  </a:moveTo>
                  <a:cubicBezTo>
                    <a:pt x="257515" y="0"/>
                    <a:pt x="331788" y="74273"/>
                    <a:pt x="331788" y="165894"/>
                  </a:cubicBezTo>
                  <a:cubicBezTo>
                    <a:pt x="331788" y="257515"/>
                    <a:pt x="257515" y="331788"/>
                    <a:pt x="165894" y="331788"/>
                  </a:cubicBezTo>
                  <a:cubicBezTo>
                    <a:pt x="74273" y="331788"/>
                    <a:pt x="0" y="257515"/>
                    <a:pt x="0" y="165894"/>
                  </a:cubicBezTo>
                  <a:cubicBezTo>
                    <a:pt x="0" y="74273"/>
                    <a:pt x="74273" y="0"/>
                    <a:pt x="165894" y="0"/>
                  </a:cubicBezTo>
                  <a:close/>
                </a:path>
              </a:pathLst>
            </a:custGeom>
            <a:solidFill>
              <a:schemeClr val="bg1"/>
            </a:solidFill>
            <a:ln w="19050">
              <a:noFill/>
              <a:round/>
              <a:headEnd/>
              <a:tailEnd/>
            </a:ln>
          </p:spPr>
          <p:txBody>
            <a:bodyPr anchor="ctr"/>
            <a:lstStyle/>
            <a:p>
              <a:pPr algn="ctr"/>
              <a:endParaRPr>
                <a:cs typeface="+mn-ea"/>
                <a:sym typeface="+mn-lt"/>
              </a:endParaRPr>
            </a:p>
          </p:txBody>
        </p:sp>
        <p:sp>
          <p:nvSpPr>
            <p:cNvPr id="29" name="文本框 12"/>
            <p:cNvSpPr txBox="1"/>
            <p:nvPr/>
          </p:nvSpPr>
          <p:spPr>
            <a:xfrm>
              <a:off x="5682858" y="1506552"/>
              <a:ext cx="396263" cy="369332"/>
            </a:xfrm>
            <a:prstGeom prst="rect">
              <a:avLst/>
            </a:prstGeom>
            <a:noFill/>
          </p:spPr>
          <p:txBody>
            <a:bodyPr wrap="none" anchor="ctr">
              <a:normAutofit fontScale="85000" lnSpcReduction="20000"/>
            </a:bodyPr>
            <a:lstStyle/>
            <a:p>
              <a:pPr algn="ctr"/>
              <a:r>
                <a:rPr lang="en-US" altLang="zh-CN">
                  <a:solidFill>
                    <a:schemeClr val="bg1"/>
                  </a:solidFill>
                  <a:cs typeface="+mn-ea"/>
                  <a:sym typeface="+mn-lt"/>
                </a:rPr>
                <a:t>01</a:t>
              </a:r>
            </a:p>
          </p:txBody>
        </p:sp>
        <p:sp>
          <p:nvSpPr>
            <p:cNvPr id="30" name="文本框 13"/>
            <p:cNvSpPr txBox="1"/>
            <p:nvPr/>
          </p:nvSpPr>
          <p:spPr>
            <a:xfrm>
              <a:off x="6503198" y="1726531"/>
              <a:ext cx="423514" cy="369332"/>
            </a:xfrm>
            <a:prstGeom prst="rect">
              <a:avLst/>
            </a:prstGeom>
            <a:noFill/>
          </p:spPr>
          <p:txBody>
            <a:bodyPr wrap="none" anchor="ctr">
              <a:normAutofit fontScale="85000" lnSpcReduction="20000"/>
            </a:bodyPr>
            <a:lstStyle/>
            <a:p>
              <a:pPr algn="ctr"/>
              <a:r>
                <a:rPr lang="en-US" altLang="zh-CN">
                  <a:solidFill>
                    <a:schemeClr val="bg1"/>
                  </a:solidFill>
                  <a:cs typeface="+mn-ea"/>
                  <a:sym typeface="+mn-lt"/>
                </a:rPr>
                <a:t>02</a:t>
              </a:r>
            </a:p>
          </p:txBody>
        </p:sp>
        <p:sp>
          <p:nvSpPr>
            <p:cNvPr id="31" name="文本框 14"/>
            <p:cNvSpPr txBox="1"/>
            <p:nvPr/>
          </p:nvSpPr>
          <p:spPr>
            <a:xfrm>
              <a:off x="7130600" y="2120060"/>
              <a:ext cx="429926" cy="369332"/>
            </a:xfrm>
            <a:prstGeom prst="rect">
              <a:avLst/>
            </a:prstGeom>
            <a:noFill/>
          </p:spPr>
          <p:txBody>
            <a:bodyPr wrap="none" anchor="ctr">
              <a:normAutofit fontScale="85000" lnSpcReduction="20000"/>
            </a:bodyPr>
            <a:lstStyle/>
            <a:p>
              <a:pPr algn="ctr"/>
              <a:r>
                <a:rPr lang="en-US" altLang="zh-CN">
                  <a:solidFill>
                    <a:schemeClr val="bg1"/>
                  </a:solidFill>
                  <a:cs typeface="+mn-ea"/>
                  <a:sym typeface="+mn-lt"/>
                </a:rPr>
                <a:t>03</a:t>
              </a:r>
            </a:p>
          </p:txBody>
        </p:sp>
      </p:grpSp>
      <p:grpSp>
        <p:nvGrpSpPr>
          <p:cNvPr id="38" name="组合 98"/>
          <p:cNvGrpSpPr/>
          <p:nvPr/>
        </p:nvGrpSpPr>
        <p:grpSpPr>
          <a:xfrm>
            <a:off x="1206559" y="2567048"/>
            <a:ext cx="3812468" cy="1187674"/>
            <a:chOff x="6302885" y="1678126"/>
            <a:chExt cx="3232574" cy="1271937"/>
          </a:xfrm>
        </p:grpSpPr>
        <p:sp>
          <p:nvSpPr>
            <p:cNvPr id="39" name="矩形 38"/>
            <p:cNvSpPr/>
            <p:nvPr/>
          </p:nvSpPr>
          <p:spPr>
            <a:xfrm>
              <a:off x="6302885" y="2139216"/>
              <a:ext cx="3232574" cy="810847"/>
            </a:xfrm>
            <a:prstGeom prst="rect">
              <a:avLst/>
            </a:prstGeom>
          </p:spPr>
          <p:txBody>
            <a:bodyPr wrap="square">
              <a:spAutoFit/>
              <a:scene3d>
                <a:camera prst="orthographicFront"/>
                <a:lightRig rig="threePt" dir="t"/>
              </a:scene3d>
              <a:sp3d contourW="12700"/>
            </a:bodyPr>
            <a:lstStyle/>
            <a:p>
              <a:pPr algn="r">
                <a:lnSpc>
                  <a:spcPct val="120000"/>
                </a:lnSpc>
              </a:pPr>
              <a:r>
                <a:rPr lang="zh-CN" altLang="en-US" dirty="0">
                  <a:solidFill>
                    <a:prstClr val="black">
                      <a:lumMod val="75000"/>
                      <a:lumOff val="25000"/>
                    </a:prstClr>
                  </a:solidFill>
                  <a:latin typeface="字魂59号-创粗黑" panose="00000500000000000000" pitchFamily="2" charset="-122"/>
                  <a:ea typeface="字魂59号-创粗黑" panose="00000500000000000000" pitchFamily="2" charset="-122"/>
                  <a:sym typeface="+mn-lt"/>
                </a:rPr>
                <a:t>组内</a:t>
              </a:r>
              <a:r>
                <a:rPr lang="zh-CN" altLang="en-US" dirty="0">
                  <a:solidFill>
                    <a:prstClr val="black">
                      <a:lumMod val="75000"/>
                      <a:lumOff val="25000"/>
                    </a:prstClr>
                  </a:solidFill>
                  <a:latin typeface="字魂59号-创粗黑" panose="00000500000000000000" pitchFamily="2" charset="-122"/>
                  <a:ea typeface="字魂59号-创粗黑" panose="00000500000000000000" pitchFamily="2" charset="-122"/>
                  <a:sym typeface="+mn-lt"/>
                </a:rPr>
                <a:t>成员可能因某种原因无法按时完成指定任务，导致整体项目</a:t>
              </a:r>
              <a:r>
                <a:rPr lang="zh-CN" altLang="en-US" dirty="0" smtClean="0">
                  <a:solidFill>
                    <a:prstClr val="black">
                      <a:lumMod val="75000"/>
                      <a:lumOff val="25000"/>
                    </a:prstClr>
                  </a:solidFill>
                  <a:latin typeface="字魂59号-创粗黑" panose="00000500000000000000" pitchFamily="2" charset="-122"/>
                  <a:ea typeface="字魂59号-创粗黑" panose="00000500000000000000" pitchFamily="2" charset="-122"/>
                  <a:sym typeface="+mn-lt"/>
                </a:rPr>
                <a:t>延期。</a:t>
              </a:r>
              <a:endParaRPr lang="zh-CN" altLang="en-US" dirty="0">
                <a:solidFill>
                  <a:prstClr val="black">
                    <a:lumMod val="75000"/>
                    <a:lumOff val="25000"/>
                  </a:prstClr>
                </a:solidFill>
                <a:latin typeface="字魂59号-创粗黑" panose="00000500000000000000" pitchFamily="2" charset="-122"/>
                <a:ea typeface="字魂59号-创粗黑" panose="00000500000000000000" pitchFamily="2" charset="-122"/>
                <a:sym typeface="+mn-lt"/>
              </a:endParaRPr>
            </a:p>
          </p:txBody>
        </p:sp>
        <p:sp>
          <p:nvSpPr>
            <p:cNvPr id="40" name="矩形 39"/>
            <p:cNvSpPr/>
            <p:nvPr/>
          </p:nvSpPr>
          <p:spPr>
            <a:xfrm>
              <a:off x="7293485" y="1678126"/>
              <a:ext cx="2241974" cy="528136"/>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2400" dirty="0">
                  <a:latin typeface="字魂59号-创粗黑" panose="00000500000000000000" pitchFamily="2" charset="-122"/>
                  <a:ea typeface="字魂59号-创粗黑" panose="00000500000000000000" pitchFamily="2" charset="-122"/>
                  <a:sym typeface="+mn-lt"/>
                </a:rPr>
                <a:t>人力资源风险</a:t>
              </a:r>
              <a:endParaRPr lang="zh-CN" altLang="en-US" sz="2400" dirty="0">
                <a:latin typeface="字魂59号-创粗黑" panose="00000500000000000000" pitchFamily="2" charset="-122"/>
                <a:ea typeface="字魂59号-创粗黑" panose="00000500000000000000" pitchFamily="2" charset="-122"/>
                <a:sym typeface="+mn-lt"/>
              </a:endParaRPr>
            </a:p>
          </p:txBody>
        </p:sp>
      </p:grpSp>
      <p:grpSp>
        <p:nvGrpSpPr>
          <p:cNvPr id="44" name="组合 98"/>
          <p:cNvGrpSpPr/>
          <p:nvPr/>
        </p:nvGrpSpPr>
        <p:grpSpPr>
          <a:xfrm>
            <a:off x="6542005" y="1646438"/>
            <a:ext cx="4460757" cy="1174004"/>
            <a:chOff x="6302885" y="1615816"/>
            <a:chExt cx="3232574" cy="1257297"/>
          </a:xfrm>
        </p:grpSpPr>
        <p:sp>
          <p:nvSpPr>
            <p:cNvPr id="45" name="矩形 44"/>
            <p:cNvSpPr/>
            <p:nvPr/>
          </p:nvSpPr>
          <p:spPr>
            <a:xfrm>
              <a:off x="6302885" y="2062266"/>
              <a:ext cx="3232574" cy="810847"/>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prstClr val="black">
                      <a:lumMod val="75000"/>
                      <a:lumOff val="25000"/>
                    </a:prstClr>
                  </a:solidFill>
                  <a:latin typeface="字魂59号-创粗黑" panose="00000500000000000000" pitchFamily="2" charset="-122"/>
                  <a:ea typeface="字魂59号-创粗黑" panose="00000500000000000000" pitchFamily="2" charset="-122"/>
                  <a:sym typeface="+mn-lt"/>
                </a:rPr>
                <a:t>若项目投入市场实际使用，则需要相关经费，若经费不足则可能导致项目宣发</a:t>
              </a:r>
              <a:r>
                <a:rPr lang="zh-CN" altLang="en-US" dirty="0" smtClean="0">
                  <a:solidFill>
                    <a:prstClr val="black">
                      <a:lumMod val="75000"/>
                      <a:lumOff val="25000"/>
                    </a:prstClr>
                  </a:solidFill>
                  <a:latin typeface="字魂59号-创粗黑" panose="00000500000000000000" pitchFamily="2" charset="-122"/>
                  <a:ea typeface="字魂59号-创粗黑" panose="00000500000000000000" pitchFamily="2" charset="-122"/>
                  <a:sym typeface="+mn-lt"/>
                </a:rPr>
                <a:t>失败。</a:t>
              </a:r>
              <a:endParaRPr lang="zh-CN" altLang="en-US" dirty="0">
                <a:solidFill>
                  <a:prstClr val="black">
                    <a:lumMod val="75000"/>
                    <a:lumOff val="25000"/>
                  </a:prstClr>
                </a:solidFill>
                <a:latin typeface="字魂59号-创粗黑" panose="00000500000000000000" pitchFamily="2" charset="-122"/>
                <a:ea typeface="字魂59号-创粗黑" panose="00000500000000000000" pitchFamily="2" charset="-122"/>
                <a:sym typeface="+mn-lt"/>
              </a:endParaRPr>
            </a:p>
          </p:txBody>
        </p:sp>
        <p:sp>
          <p:nvSpPr>
            <p:cNvPr id="46" name="矩形 45"/>
            <p:cNvSpPr/>
            <p:nvPr/>
          </p:nvSpPr>
          <p:spPr>
            <a:xfrm>
              <a:off x="6302885" y="1615816"/>
              <a:ext cx="2241974" cy="528136"/>
            </a:xfrm>
            <a:prstGeom prst="rect">
              <a:avLst/>
            </a:prstGeom>
          </p:spPr>
          <p:txBody>
            <a:bodyPr wrap="square">
              <a:spAutoFit/>
              <a:scene3d>
                <a:camera prst="orthographicFront"/>
                <a:lightRig rig="threePt" dir="t"/>
              </a:scene3d>
              <a:sp3d contourW="12700"/>
            </a:bodyPr>
            <a:lstStyle/>
            <a:p>
              <a:pPr>
                <a:lnSpc>
                  <a:spcPct val="120000"/>
                </a:lnSpc>
              </a:pPr>
              <a:r>
                <a:rPr lang="zh-CN" altLang="en-US" sz="2400" dirty="0">
                  <a:latin typeface="字魂59号-创粗黑" panose="00000500000000000000" pitchFamily="2" charset="-122"/>
                  <a:ea typeface="字魂59号-创粗黑" panose="00000500000000000000" pitchFamily="2" charset="-122"/>
                  <a:sym typeface="+mn-lt"/>
                </a:rPr>
                <a:t>预算资源风险</a:t>
              </a:r>
              <a:endParaRPr lang="zh-CN" altLang="en-US" sz="2400" dirty="0">
                <a:latin typeface="字魂59号-创粗黑" panose="00000500000000000000" pitchFamily="2" charset="-122"/>
                <a:ea typeface="字魂59号-创粗黑" panose="00000500000000000000" pitchFamily="2" charset="-122"/>
                <a:sym typeface="+mn-lt"/>
              </a:endParaRPr>
            </a:p>
          </p:txBody>
        </p:sp>
      </p:grpSp>
      <p:grpSp>
        <p:nvGrpSpPr>
          <p:cNvPr id="47" name="组合 98"/>
          <p:cNvGrpSpPr/>
          <p:nvPr/>
        </p:nvGrpSpPr>
        <p:grpSpPr>
          <a:xfrm>
            <a:off x="6842962" y="3515986"/>
            <a:ext cx="4159800" cy="1511662"/>
            <a:chOff x="6268805" y="1555731"/>
            <a:chExt cx="3266654" cy="1618911"/>
          </a:xfrm>
        </p:grpSpPr>
        <p:sp>
          <p:nvSpPr>
            <p:cNvPr id="48" name="矩形 47"/>
            <p:cNvSpPr/>
            <p:nvPr/>
          </p:nvSpPr>
          <p:spPr>
            <a:xfrm>
              <a:off x="6302885" y="2030749"/>
              <a:ext cx="3232574" cy="1143893"/>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prstClr val="black">
                      <a:lumMod val="75000"/>
                      <a:lumOff val="25000"/>
                    </a:prstClr>
                  </a:solidFill>
                  <a:latin typeface="字魂59号-创粗黑" panose="00000500000000000000" pitchFamily="2" charset="-122"/>
                  <a:ea typeface="字魂59号-创粗黑" panose="00000500000000000000" pitchFamily="2" charset="-122"/>
                  <a:sym typeface="+mn-lt"/>
                </a:rPr>
                <a:t>如果项目遭遇不可抗力，如课程要求更改，课程截止时间提前等，则项目会面临困境。</a:t>
              </a:r>
            </a:p>
          </p:txBody>
        </p:sp>
        <p:sp>
          <p:nvSpPr>
            <p:cNvPr id="49" name="矩形 48"/>
            <p:cNvSpPr/>
            <p:nvPr/>
          </p:nvSpPr>
          <p:spPr>
            <a:xfrm>
              <a:off x="6268805" y="1555731"/>
              <a:ext cx="2241974" cy="528136"/>
            </a:xfrm>
            <a:prstGeom prst="rect">
              <a:avLst/>
            </a:prstGeom>
          </p:spPr>
          <p:txBody>
            <a:bodyPr wrap="square">
              <a:spAutoFit/>
              <a:scene3d>
                <a:camera prst="orthographicFront"/>
                <a:lightRig rig="threePt" dir="t"/>
              </a:scene3d>
              <a:sp3d contourW="12700"/>
            </a:bodyPr>
            <a:lstStyle/>
            <a:p>
              <a:pPr>
                <a:lnSpc>
                  <a:spcPct val="120000"/>
                </a:lnSpc>
              </a:pPr>
              <a:r>
                <a:rPr lang="zh-CN" altLang="en-US" sz="2400" dirty="0">
                  <a:latin typeface="字魂59号-创粗黑" panose="00000500000000000000" pitchFamily="2" charset="-122"/>
                  <a:ea typeface="字魂59号-创粗黑" panose="00000500000000000000" pitchFamily="2" charset="-122"/>
                  <a:sym typeface="+mn-lt"/>
                </a:rPr>
                <a:t>不可抗力风险</a:t>
              </a:r>
              <a:endParaRPr lang="zh-CN" altLang="en-US" sz="2400" dirty="0">
                <a:latin typeface="字魂59号-创粗黑" panose="00000500000000000000" pitchFamily="2" charset="-122"/>
                <a:ea typeface="字魂59号-创粗黑" panose="00000500000000000000" pitchFamily="2" charset="-122"/>
                <a:sym typeface="+mn-lt"/>
              </a:endParaRPr>
            </a:p>
          </p:txBody>
        </p:sp>
      </p:grpSp>
    </p:spTree>
    <p:extLst>
      <p:ext uri="{BB962C8B-B14F-4D97-AF65-F5344CB8AC3E}">
        <p14:creationId xmlns:p14="http://schemas.microsoft.com/office/powerpoint/2010/main" val="337210724"/>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1000" fill="hold"/>
                                            <p:tgtEl>
                                              <p:spTgt spid="21"/>
                                            </p:tgtEl>
                                            <p:attrNameLst>
                                              <p:attrName>ppt_w</p:attrName>
                                            </p:attrNameLst>
                                          </p:cBhvr>
                                          <p:tavLst>
                                            <p:tav tm="0">
                                              <p:val>
                                                <p:fltVal val="0"/>
                                              </p:val>
                                            </p:tav>
                                            <p:tav tm="100000">
                                              <p:val>
                                                <p:strVal val="#ppt_w"/>
                                              </p:val>
                                            </p:tav>
                                          </p:tavLst>
                                        </p:anim>
                                        <p:anim calcmode="lin" valueType="num">
                                          <p:cBhvr>
                                            <p:cTn id="8" dur="1000" fill="hold"/>
                                            <p:tgtEl>
                                              <p:spTgt spid="21"/>
                                            </p:tgtEl>
                                            <p:attrNameLst>
                                              <p:attrName>ppt_h</p:attrName>
                                            </p:attrNameLst>
                                          </p:cBhvr>
                                          <p:tavLst>
                                            <p:tav tm="0">
                                              <p:val>
                                                <p:fltVal val="0"/>
                                              </p:val>
                                            </p:tav>
                                            <p:tav tm="100000">
                                              <p:val>
                                                <p:strVal val="#ppt_h"/>
                                              </p:val>
                                            </p:tav>
                                          </p:tavLst>
                                        </p:anim>
                                        <p:anim calcmode="lin" valueType="num">
                                          <p:cBhvr>
                                            <p:cTn id="9" dur="1000" fill="hold"/>
                                            <p:tgtEl>
                                              <p:spTgt spid="21"/>
                                            </p:tgtEl>
                                            <p:attrNameLst>
                                              <p:attrName>style.rotation</p:attrName>
                                            </p:attrNameLst>
                                          </p:cBhvr>
                                          <p:tavLst>
                                            <p:tav tm="0">
                                              <p:val>
                                                <p:fltVal val="90"/>
                                              </p:val>
                                            </p:tav>
                                            <p:tav tm="100000">
                                              <p:val>
                                                <p:fltVal val="0"/>
                                              </p:val>
                                            </p:tav>
                                          </p:tavLst>
                                        </p:anim>
                                        <p:animEffect transition="in" filter="fade">
                                          <p:cBhvr>
                                            <p:cTn id="10" dur="1000"/>
                                            <p:tgtEl>
                                              <p:spTgt spid="21"/>
                                            </p:tgtEl>
                                          </p:cBhvr>
                                        </p:animEffect>
                                      </p:childTnLst>
                                    </p:cTn>
                                  </p:par>
                                  <p:par>
                                    <p:cTn id="11" presetID="2" presetClass="entr" presetSubtype="9" fill="hold" nodeType="withEffect" p14:presetBounceEnd="60000">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14:bounceEnd="60000">
                                          <p:cBhvr additive="base">
                                            <p:cTn id="13" dur="1000" fill="hold"/>
                                            <p:tgtEl>
                                              <p:spTgt spid="38"/>
                                            </p:tgtEl>
                                            <p:attrNameLst>
                                              <p:attrName>ppt_x</p:attrName>
                                            </p:attrNameLst>
                                          </p:cBhvr>
                                          <p:tavLst>
                                            <p:tav tm="0">
                                              <p:val>
                                                <p:strVal val="0-#ppt_w/2"/>
                                              </p:val>
                                            </p:tav>
                                            <p:tav tm="100000">
                                              <p:val>
                                                <p:strVal val="#ppt_x"/>
                                              </p:val>
                                            </p:tav>
                                          </p:tavLst>
                                        </p:anim>
                                        <p:anim calcmode="lin" valueType="num" p14:bounceEnd="60000">
                                          <p:cBhvr additive="base">
                                            <p:cTn id="14" dur="1000" fill="hold"/>
                                            <p:tgtEl>
                                              <p:spTgt spid="38"/>
                                            </p:tgtEl>
                                            <p:attrNameLst>
                                              <p:attrName>ppt_y</p:attrName>
                                            </p:attrNameLst>
                                          </p:cBhvr>
                                          <p:tavLst>
                                            <p:tav tm="0">
                                              <p:val>
                                                <p:strVal val="0-#ppt_h/2"/>
                                              </p:val>
                                            </p:tav>
                                            <p:tav tm="100000">
                                              <p:val>
                                                <p:strVal val="#ppt_y"/>
                                              </p:val>
                                            </p:tav>
                                          </p:tavLst>
                                        </p:anim>
                                      </p:childTnLst>
                                    </p:cTn>
                                  </p:par>
                                  <p:par>
                                    <p:cTn id="15" presetID="2" presetClass="entr" presetSubtype="9" fill="hold" nodeType="withEffect" p14:presetBounceEnd="60000">
                                      <p:stCondLst>
                                        <p:cond delay="0"/>
                                      </p:stCondLst>
                                      <p:childTnLst>
                                        <p:set>
                                          <p:cBhvr>
                                            <p:cTn id="16" dur="1" fill="hold">
                                              <p:stCondLst>
                                                <p:cond delay="0"/>
                                              </p:stCondLst>
                                            </p:cTn>
                                            <p:tgtEl>
                                              <p:spTgt spid="44"/>
                                            </p:tgtEl>
                                            <p:attrNameLst>
                                              <p:attrName>style.visibility</p:attrName>
                                            </p:attrNameLst>
                                          </p:cBhvr>
                                          <p:to>
                                            <p:strVal val="visible"/>
                                          </p:to>
                                        </p:set>
                                        <p:anim calcmode="lin" valueType="num" p14:bounceEnd="60000">
                                          <p:cBhvr additive="base">
                                            <p:cTn id="17" dur="1000" fill="hold"/>
                                            <p:tgtEl>
                                              <p:spTgt spid="44"/>
                                            </p:tgtEl>
                                            <p:attrNameLst>
                                              <p:attrName>ppt_x</p:attrName>
                                            </p:attrNameLst>
                                          </p:cBhvr>
                                          <p:tavLst>
                                            <p:tav tm="0">
                                              <p:val>
                                                <p:strVal val="0-#ppt_w/2"/>
                                              </p:val>
                                            </p:tav>
                                            <p:tav tm="100000">
                                              <p:val>
                                                <p:strVal val="#ppt_x"/>
                                              </p:val>
                                            </p:tav>
                                          </p:tavLst>
                                        </p:anim>
                                        <p:anim calcmode="lin" valueType="num" p14:bounceEnd="60000">
                                          <p:cBhvr additive="base">
                                            <p:cTn id="18" dur="1000" fill="hold"/>
                                            <p:tgtEl>
                                              <p:spTgt spid="44"/>
                                            </p:tgtEl>
                                            <p:attrNameLst>
                                              <p:attrName>ppt_y</p:attrName>
                                            </p:attrNameLst>
                                          </p:cBhvr>
                                          <p:tavLst>
                                            <p:tav tm="0">
                                              <p:val>
                                                <p:strVal val="0-#ppt_h/2"/>
                                              </p:val>
                                            </p:tav>
                                            <p:tav tm="100000">
                                              <p:val>
                                                <p:strVal val="#ppt_y"/>
                                              </p:val>
                                            </p:tav>
                                          </p:tavLst>
                                        </p:anim>
                                      </p:childTnLst>
                                    </p:cTn>
                                  </p:par>
                                  <p:par>
                                    <p:cTn id="19" presetID="2" presetClass="entr" presetSubtype="9" fill="hold" nodeType="withEffect" p14:presetBounceEnd="60000">
                                      <p:stCondLst>
                                        <p:cond delay="0"/>
                                      </p:stCondLst>
                                      <p:childTnLst>
                                        <p:set>
                                          <p:cBhvr>
                                            <p:cTn id="20" dur="1" fill="hold">
                                              <p:stCondLst>
                                                <p:cond delay="0"/>
                                              </p:stCondLst>
                                            </p:cTn>
                                            <p:tgtEl>
                                              <p:spTgt spid="47"/>
                                            </p:tgtEl>
                                            <p:attrNameLst>
                                              <p:attrName>style.visibility</p:attrName>
                                            </p:attrNameLst>
                                          </p:cBhvr>
                                          <p:to>
                                            <p:strVal val="visible"/>
                                          </p:to>
                                        </p:set>
                                        <p:anim calcmode="lin" valueType="num" p14:bounceEnd="60000">
                                          <p:cBhvr additive="base">
                                            <p:cTn id="21" dur="1000" fill="hold"/>
                                            <p:tgtEl>
                                              <p:spTgt spid="47"/>
                                            </p:tgtEl>
                                            <p:attrNameLst>
                                              <p:attrName>ppt_x</p:attrName>
                                            </p:attrNameLst>
                                          </p:cBhvr>
                                          <p:tavLst>
                                            <p:tav tm="0">
                                              <p:val>
                                                <p:strVal val="0-#ppt_w/2"/>
                                              </p:val>
                                            </p:tav>
                                            <p:tav tm="100000">
                                              <p:val>
                                                <p:strVal val="#ppt_x"/>
                                              </p:val>
                                            </p:tav>
                                          </p:tavLst>
                                        </p:anim>
                                        <p:anim calcmode="lin" valueType="num" p14:bounceEnd="60000">
                                          <p:cBhvr additive="base">
                                            <p:cTn id="22" dur="10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1000" fill="hold"/>
                                            <p:tgtEl>
                                              <p:spTgt spid="21"/>
                                            </p:tgtEl>
                                            <p:attrNameLst>
                                              <p:attrName>ppt_w</p:attrName>
                                            </p:attrNameLst>
                                          </p:cBhvr>
                                          <p:tavLst>
                                            <p:tav tm="0">
                                              <p:val>
                                                <p:fltVal val="0"/>
                                              </p:val>
                                            </p:tav>
                                            <p:tav tm="100000">
                                              <p:val>
                                                <p:strVal val="#ppt_w"/>
                                              </p:val>
                                            </p:tav>
                                          </p:tavLst>
                                        </p:anim>
                                        <p:anim calcmode="lin" valueType="num">
                                          <p:cBhvr>
                                            <p:cTn id="8" dur="1000" fill="hold"/>
                                            <p:tgtEl>
                                              <p:spTgt spid="21"/>
                                            </p:tgtEl>
                                            <p:attrNameLst>
                                              <p:attrName>ppt_h</p:attrName>
                                            </p:attrNameLst>
                                          </p:cBhvr>
                                          <p:tavLst>
                                            <p:tav tm="0">
                                              <p:val>
                                                <p:fltVal val="0"/>
                                              </p:val>
                                            </p:tav>
                                            <p:tav tm="100000">
                                              <p:val>
                                                <p:strVal val="#ppt_h"/>
                                              </p:val>
                                            </p:tav>
                                          </p:tavLst>
                                        </p:anim>
                                        <p:anim calcmode="lin" valueType="num">
                                          <p:cBhvr>
                                            <p:cTn id="9" dur="1000" fill="hold"/>
                                            <p:tgtEl>
                                              <p:spTgt spid="21"/>
                                            </p:tgtEl>
                                            <p:attrNameLst>
                                              <p:attrName>style.rotation</p:attrName>
                                            </p:attrNameLst>
                                          </p:cBhvr>
                                          <p:tavLst>
                                            <p:tav tm="0">
                                              <p:val>
                                                <p:fltVal val="90"/>
                                              </p:val>
                                            </p:tav>
                                            <p:tav tm="100000">
                                              <p:val>
                                                <p:fltVal val="0"/>
                                              </p:val>
                                            </p:tav>
                                          </p:tavLst>
                                        </p:anim>
                                        <p:animEffect transition="in" filter="fade">
                                          <p:cBhvr>
                                            <p:cTn id="10" dur="1000"/>
                                            <p:tgtEl>
                                              <p:spTgt spid="21"/>
                                            </p:tgtEl>
                                          </p:cBhvr>
                                        </p:animEffect>
                                      </p:childTnLst>
                                    </p:cTn>
                                  </p:par>
                                  <p:par>
                                    <p:cTn id="11" presetID="2" presetClass="entr" presetSubtype="9"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1000" fill="hold"/>
                                            <p:tgtEl>
                                              <p:spTgt spid="38"/>
                                            </p:tgtEl>
                                            <p:attrNameLst>
                                              <p:attrName>ppt_x</p:attrName>
                                            </p:attrNameLst>
                                          </p:cBhvr>
                                          <p:tavLst>
                                            <p:tav tm="0">
                                              <p:val>
                                                <p:strVal val="0-#ppt_w/2"/>
                                              </p:val>
                                            </p:tav>
                                            <p:tav tm="100000">
                                              <p:val>
                                                <p:strVal val="#ppt_x"/>
                                              </p:val>
                                            </p:tav>
                                          </p:tavLst>
                                        </p:anim>
                                        <p:anim calcmode="lin" valueType="num">
                                          <p:cBhvr additive="base">
                                            <p:cTn id="14" dur="1000" fill="hold"/>
                                            <p:tgtEl>
                                              <p:spTgt spid="38"/>
                                            </p:tgtEl>
                                            <p:attrNameLst>
                                              <p:attrName>ppt_y</p:attrName>
                                            </p:attrNameLst>
                                          </p:cBhvr>
                                          <p:tavLst>
                                            <p:tav tm="0">
                                              <p:val>
                                                <p:strVal val="0-#ppt_h/2"/>
                                              </p:val>
                                            </p:tav>
                                            <p:tav tm="100000">
                                              <p:val>
                                                <p:strVal val="#ppt_y"/>
                                              </p:val>
                                            </p:tav>
                                          </p:tavLst>
                                        </p:anim>
                                      </p:childTnLst>
                                    </p:cTn>
                                  </p:par>
                                  <p:par>
                                    <p:cTn id="15" presetID="2" presetClass="entr" presetSubtype="9"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 calcmode="lin" valueType="num">
                                          <p:cBhvr additive="base">
                                            <p:cTn id="17" dur="1000" fill="hold"/>
                                            <p:tgtEl>
                                              <p:spTgt spid="44"/>
                                            </p:tgtEl>
                                            <p:attrNameLst>
                                              <p:attrName>ppt_x</p:attrName>
                                            </p:attrNameLst>
                                          </p:cBhvr>
                                          <p:tavLst>
                                            <p:tav tm="0">
                                              <p:val>
                                                <p:strVal val="0-#ppt_w/2"/>
                                              </p:val>
                                            </p:tav>
                                            <p:tav tm="100000">
                                              <p:val>
                                                <p:strVal val="#ppt_x"/>
                                              </p:val>
                                            </p:tav>
                                          </p:tavLst>
                                        </p:anim>
                                        <p:anim calcmode="lin" valueType="num">
                                          <p:cBhvr additive="base">
                                            <p:cTn id="18" dur="1000" fill="hold"/>
                                            <p:tgtEl>
                                              <p:spTgt spid="44"/>
                                            </p:tgtEl>
                                            <p:attrNameLst>
                                              <p:attrName>ppt_y</p:attrName>
                                            </p:attrNameLst>
                                          </p:cBhvr>
                                          <p:tavLst>
                                            <p:tav tm="0">
                                              <p:val>
                                                <p:strVal val="0-#ppt_h/2"/>
                                              </p:val>
                                            </p:tav>
                                            <p:tav tm="100000">
                                              <p:val>
                                                <p:strVal val="#ppt_y"/>
                                              </p:val>
                                            </p:tav>
                                          </p:tavLst>
                                        </p:anim>
                                      </p:childTnLst>
                                    </p:cTn>
                                  </p:par>
                                  <p:par>
                                    <p:cTn id="19" presetID="2" presetClass="entr" presetSubtype="9"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anim calcmode="lin" valueType="num">
                                          <p:cBhvr additive="base">
                                            <p:cTn id="21" dur="1000" fill="hold"/>
                                            <p:tgtEl>
                                              <p:spTgt spid="47"/>
                                            </p:tgtEl>
                                            <p:attrNameLst>
                                              <p:attrName>ppt_x</p:attrName>
                                            </p:attrNameLst>
                                          </p:cBhvr>
                                          <p:tavLst>
                                            <p:tav tm="0">
                                              <p:val>
                                                <p:strVal val="0-#ppt_w/2"/>
                                              </p:val>
                                            </p:tav>
                                            <p:tav tm="100000">
                                              <p:val>
                                                <p:strVal val="#ppt_x"/>
                                              </p:val>
                                            </p:tav>
                                          </p:tavLst>
                                        </p:anim>
                                        <p:anim calcmode="lin" valueType="num">
                                          <p:cBhvr additive="base">
                                            <p:cTn id="22" dur="10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a:extLst>
              <a:ext uri="{FF2B5EF4-FFF2-40B4-BE49-F238E27FC236}">
                <a16:creationId xmlns="" xmlns:a16="http://schemas.microsoft.com/office/drawing/2014/main" id="{D702C56D-5D60-4078-9198-ABD747B4D47E}"/>
              </a:ext>
            </a:extLst>
          </p:cNvPr>
          <p:cNvGrpSpPr/>
          <p:nvPr/>
        </p:nvGrpSpPr>
        <p:grpSpPr>
          <a:xfrm>
            <a:off x="6056855" y="1622125"/>
            <a:ext cx="4669202" cy="3471156"/>
            <a:chOff x="5442883" y="1543755"/>
            <a:chExt cx="4669202" cy="3471156"/>
          </a:xfrm>
        </p:grpSpPr>
        <p:sp>
          <p:nvSpPr>
            <p:cNvPr id="14" name="矩形 13">
              <a:extLst>
                <a:ext uri="{FF2B5EF4-FFF2-40B4-BE49-F238E27FC236}">
                  <a16:creationId xmlns="" xmlns:a16="http://schemas.microsoft.com/office/drawing/2014/main" id="{71D8FE40-70C2-4771-82B5-91FEAFF943A2}"/>
                </a:ext>
              </a:extLst>
            </p:cNvPr>
            <p:cNvSpPr/>
            <p:nvPr/>
          </p:nvSpPr>
          <p:spPr>
            <a:xfrm>
              <a:off x="5442884" y="2014666"/>
              <a:ext cx="4669201" cy="3000245"/>
            </a:xfrm>
            <a:prstGeom prst="rect">
              <a:avLst/>
            </a:prstGeom>
          </p:spPr>
          <p:txBody>
            <a:bodyPr wrap="square">
              <a:spAutoFit/>
            </a:bodyPr>
            <a:lstStyle/>
            <a:p>
              <a:pPr>
                <a:lnSpc>
                  <a:spcPct val="150000"/>
                </a:lnSpc>
              </a:pPr>
              <a:endParaRPr lang="en-US" altLang="zh-CN" sz="1600" dirty="0">
                <a:solidFill>
                  <a:prstClr val="black">
                    <a:lumMod val="75000"/>
                    <a:lumOff val="25000"/>
                  </a:prstClr>
                </a:solidFill>
                <a:latin typeface="字魂59号-创粗黑" panose="00000500000000000000" pitchFamily="2" charset="-122"/>
                <a:ea typeface="字魂59号-创粗黑" panose="00000500000000000000" pitchFamily="2" charset="-122"/>
              </a:endParaRPr>
            </a:p>
            <a:p>
              <a:pPr>
                <a:lnSpc>
                  <a:spcPct val="150000"/>
                </a:lnSpc>
              </a:pPr>
              <a:r>
                <a:rPr lang="zh-CN" altLang="en-US"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rPr>
                <a:t>完成</a:t>
              </a:r>
              <a:r>
                <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rPr>
                <a:t>项目目标，并且交付小程序</a:t>
              </a:r>
              <a:r>
                <a:rPr lang="zh-CN" altLang="en-US"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rPr>
                <a:t>。</a:t>
              </a:r>
              <a:endParaRPr lang="en-US" altLang="zh-CN"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endParaRPr>
            </a:p>
            <a:p>
              <a:pPr>
                <a:lnSpc>
                  <a:spcPct val="150000"/>
                </a:lnSpc>
              </a:pPr>
              <a:r>
                <a:rPr lang="zh-CN" altLang="en-US" sz="1600" dirty="0" smtClean="0">
                  <a:solidFill>
                    <a:prstClr val="black">
                      <a:lumMod val="75000"/>
                      <a:lumOff val="25000"/>
                    </a:prstClr>
                  </a:solidFill>
                  <a:latin typeface="字魂59号-创粗黑" panose="00000500000000000000" pitchFamily="2" charset="-122"/>
                  <a:ea typeface="字魂59号-创粗黑" panose="00000500000000000000" pitchFamily="2" charset="-122"/>
                </a:rPr>
                <a:t>小</a:t>
              </a:r>
              <a:r>
                <a:rPr lang="zh-CN" altLang="en-US" sz="1600" dirty="0">
                  <a:solidFill>
                    <a:prstClr val="black">
                      <a:lumMod val="75000"/>
                      <a:lumOff val="25000"/>
                    </a:prstClr>
                  </a:solidFill>
                  <a:latin typeface="字魂59号-创粗黑" panose="00000500000000000000" pitchFamily="2" charset="-122"/>
                  <a:ea typeface="字魂59号-创粗黑" panose="00000500000000000000" pitchFamily="2" charset="-122"/>
                </a:rPr>
                <a:t>程序能够将目前中山大学校园生活类功能集成导航，使用户能够一站式使用所有的校园生活类功能 ，并由工具性的学生校园生活所需的日常功能产生黏性，在充分满足用户实用性需求的基础上，聚集用户并利用社交功能来带动学生群体的活跃度 。</a:t>
              </a:r>
            </a:p>
          </p:txBody>
        </p:sp>
        <p:sp>
          <p:nvSpPr>
            <p:cNvPr id="15" name="矩形: 圆角 14">
              <a:extLst>
                <a:ext uri="{FF2B5EF4-FFF2-40B4-BE49-F238E27FC236}">
                  <a16:creationId xmlns="" xmlns:a16="http://schemas.microsoft.com/office/drawing/2014/main" id="{41CA243C-527D-43EF-B721-D128231981DA}"/>
                </a:ext>
              </a:extLst>
            </p:cNvPr>
            <p:cNvSpPr/>
            <p:nvPr/>
          </p:nvSpPr>
          <p:spPr>
            <a:xfrm>
              <a:off x="5442883" y="1543755"/>
              <a:ext cx="3624174" cy="470911"/>
            </a:xfrm>
            <a:prstGeom prst="roundRect">
              <a:avLst>
                <a:gd name="adj" fmla="val 50000"/>
              </a:avLst>
            </a:prstGeom>
            <a:solidFill>
              <a:srgbClr val="678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100" dirty="0">
                  <a:solidFill>
                    <a:schemeClr val="bg1"/>
                  </a:solidFill>
                  <a:latin typeface="字魂100号-方方先锋体" panose="00000500000000000000" pitchFamily="2" charset="-122"/>
                  <a:ea typeface="字魂100号-方方先锋体" panose="00000500000000000000" pitchFamily="2" charset="-122"/>
                </a:rPr>
                <a:t>项目成功的主要标准</a:t>
              </a:r>
            </a:p>
          </p:txBody>
        </p:sp>
      </p:grpSp>
      <p:pic>
        <p:nvPicPr>
          <p:cNvPr id="54" name="图片 53" descr="图片包含 游戏机, 乐高, 房间&#10;&#10;描述已自动生成">
            <a:extLst>
              <a:ext uri="{FF2B5EF4-FFF2-40B4-BE49-F238E27FC236}">
                <a16:creationId xmlns="" xmlns:a16="http://schemas.microsoft.com/office/drawing/2014/main" id="{2ACE4F79-73C7-4CAC-97AD-043FB8CFB2B8}"/>
              </a:ext>
            </a:extLst>
          </p:cNvPr>
          <p:cNvPicPr>
            <a:picLocks noChangeAspect="1"/>
          </p:cNvPicPr>
          <p:nvPr/>
        </p:nvPicPr>
        <p:blipFill rotWithShape="1">
          <a:blip r:embed="rId3">
            <a:extLst>
              <a:ext uri="{28A0092B-C50C-407E-A947-70E740481C1C}">
                <a14:useLocalDpi xmlns:a14="http://schemas.microsoft.com/office/drawing/2010/main" val="0"/>
              </a:ext>
            </a:extLst>
          </a:blip>
          <a:srcRect l="50034" t="33428" r="3369" b="33824"/>
          <a:stretch/>
        </p:blipFill>
        <p:spPr>
          <a:xfrm>
            <a:off x="1051356" y="1412950"/>
            <a:ext cx="4803648" cy="4513494"/>
          </a:xfrm>
          <a:prstGeom prst="rect">
            <a:avLst/>
          </a:prstGeom>
        </p:spPr>
      </p:pic>
      <p:sp>
        <p:nvSpPr>
          <p:cNvPr id="10" name="文本框 9">
            <a:extLst>
              <a:ext uri="{FF2B5EF4-FFF2-40B4-BE49-F238E27FC236}">
                <a16:creationId xmlns="" xmlns:a16="http://schemas.microsoft.com/office/drawing/2014/main" id="{EB21C69C-C240-4E3F-8346-2FB90956B8A7}"/>
              </a:ext>
            </a:extLst>
          </p:cNvPr>
          <p:cNvSpPr txBox="1"/>
          <p:nvPr/>
        </p:nvSpPr>
        <p:spPr>
          <a:xfrm>
            <a:off x="1757239" y="776544"/>
            <a:ext cx="6124018" cy="1077218"/>
          </a:xfrm>
          <a:prstGeom prst="rect">
            <a:avLst/>
          </a:prstGeom>
          <a:noFill/>
          <a:effectLst/>
        </p:spPr>
        <p:txBody>
          <a:bodyPr wrap="square" rtlCol="0">
            <a:spAutoFit/>
          </a:bodyPr>
          <a:lstStyle/>
          <a:p>
            <a:pPr algn="dist"/>
            <a:r>
              <a:rPr lang="zh-CN" altLang="en-US" sz="320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rPr>
              <a:t>项目章程：项目成功的主要标准</a:t>
            </a:r>
          </a:p>
          <a:p>
            <a:pPr algn="dist"/>
            <a:endParaRPr lang="en-US" altLang="zh-CN" sz="3200" dirty="0">
              <a:ln w="25400">
                <a:noFill/>
              </a:ln>
              <a:solidFill>
                <a:schemeClr val="tx1">
                  <a:lumMod val="95000"/>
                  <a:lumOff val="5000"/>
                </a:schemeClr>
              </a:solidFill>
              <a:latin typeface="字魂100号-方方先锋体" panose="00000500000000000000" pitchFamily="2" charset="-122"/>
              <a:ea typeface="字魂100号-方方先锋体" panose="00000500000000000000" pitchFamily="2" charset="-122"/>
            </a:endParaRPr>
          </a:p>
        </p:txBody>
      </p:sp>
    </p:spTree>
    <p:extLst>
      <p:ext uri="{BB962C8B-B14F-4D97-AF65-F5344CB8AC3E}">
        <p14:creationId xmlns:p14="http://schemas.microsoft.com/office/powerpoint/2010/main" val="668822453"/>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10.xml><?xml version="1.0" encoding="utf-8"?>
<p:tagLst xmlns:a="http://schemas.openxmlformats.org/drawingml/2006/main" xmlns:r="http://schemas.openxmlformats.org/officeDocument/2006/relationships" xmlns:p="http://schemas.openxmlformats.org/presentationml/2006/main">
  <p:tag name="PA" val="v5.2.2"/>
</p:tagLst>
</file>

<file path=ppt/tags/tag11.xml><?xml version="1.0" encoding="utf-8"?>
<p:tagLst xmlns:a="http://schemas.openxmlformats.org/drawingml/2006/main" xmlns:r="http://schemas.openxmlformats.org/officeDocument/2006/relationships" xmlns:p="http://schemas.openxmlformats.org/presentationml/2006/main">
  <p:tag name="PA" val="v5.2.2"/>
</p:tagLst>
</file>

<file path=ppt/tags/tag12.xml><?xml version="1.0" encoding="utf-8"?>
<p:tagLst xmlns:a="http://schemas.openxmlformats.org/drawingml/2006/main" xmlns:r="http://schemas.openxmlformats.org/officeDocument/2006/relationships" xmlns:p="http://schemas.openxmlformats.org/presentationml/2006/main">
  <p:tag name="PA" val="v5.2.2"/>
</p:tagLst>
</file>

<file path=ppt/tags/tag13.xml><?xml version="1.0" encoding="utf-8"?>
<p:tagLst xmlns:a="http://schemas.openxmlformats.org/drawingml/2006/main" xmlns:r="http://schemas.openxmlformats.org/officeDocument/2006/relationships" xmlns:p="http://schemas.openxmlformats.org/presentationml/2006/main">
  <p:tag name="PA" val="v5.2.2"/>
</p:tagLst>
</file>

<file path=ppt/tags/tag14.xml><?xml version="1.0" encoding="utf-8"?>
<p:tagLst xmlns:a="http://schemas.openxmlformats.org/drawingml/2006/main" xmlns:r="http://schemas.openxmlformats.org/officeDocument/2006/relationships" xmlns:p="http://schemas.openxmlformats.org/presentationml/2006/main">
  <p:tag name="PA" val="v5.2.2"/>
</p:tagLst>
</file>

<file path=ppt/tags/tag15.xml><?xml version="1.0" encoding="utf-8"?>
<p:tagLst xmlns:a="http://schemas.openxmlformats.org/drawingml/2006/main" xmlns:r="http://schemas.openxmlformats.org/officeDocument/2006/relationships" xmlns:p="http://schemas.openxmlformats.org/presentationml/2006/main">
  <p:tag name="PA" val="v5.2.2"/>
</p:tagLst>
</file>

<file path=ppt/tags/tag16.xml><?xml version="1.0" encoding="utf-8"?>
<p:tagLst xmlns:a="http://schemas.openxmlformats.org/drawingml/2006/main" xmlns:r="http://schemas.openxmlformats.org/officeDocument/2006/relationships" xmlns:p="http://schemas.openxmlformats.org/presentationml/2006/main">
  <p:tag name="PA" val="v5.2.2"/>
</p:tagLst>
</file>

<file path=ppt/tags/tag17.xml><?xml version="1.0" encoding="utf-8"?>
<p:tagLst xmlns:a="http://schemas.openxmlformats.org/drawingml/2006/main" xmlns:r="http://schemas.openxmlformats.org/officeDocument/2006/relationships" xmlns:p="http://schemas.openxmlformats.org/presentationml/2006/main">
  <p:tag name="PA" val="v5.2.2"/>
</p:tagLst>
</file>

<file path=ppt/tags/tag18.xml><?xml version="1.0" encoding="utf-8"?>
<p:tagLst xmlns:a="http://schemas.openxmlformats.org/drawingml/2006/main" xmlns:r="http://schemas.openxmlformats.org/officeDocument/2006/relationships" xmlns:p="http://schemas.openxmlformats.org/presentationml/2006/main">
  <p:tag name="PA" val="v5.2.2"/>
</p:tagLst>
</file>

<file path=ppt/tags/tag19.xml><?xml version="1.0" encoding="utf-8"?>
<p:tagLst xmlns:a="http://schemas.openxmlformats.org/drawingml/2006/main" xmlns:r="http://schemas.openxmlformats.org/officeDocument/2006/relationships" xmlns:p="http://schemas.openxmlformats.org/presentationml/2006/main">
  <p:tag name="PA" val="v5.2.2"/>
</p:tagLst>
</file>

<file path=ppt/tags/tag2.xml><?xml version="1.0" encoding="utf-8"?>
<p:tagLst xmlns:a="http://schemas.openxmlformats.org/drawingml/2006/main" xmlns:r="http://schemas.openxmlformats.org/officeDocument/2006/relationships" xmlns:p="http://schemas.openxmlformats.org/presentationml/2006/main">
  <p:tag name="PA" val="v5.2.2"/>
</p:tagLst>
</file>

<file path=ppt/tags/tag20.xml><?xml version="1.0" encoding="utf-8"?>
<p:tagLst xmlns:a="http://schemas.openxmlformats.org/drawingml/2006/main" xmlns:r="http://schemas.openxmlformats.org/officeDocument/2006/relationships" xmlns:p="http://schemas.openxmlformats.org/presentationml/2006/main">
  <p:tag name="PA" val="v5.2.2"/>
</p:tagLst>
</file>

<file path=ppt/tags/tag21.xml><?xml version="1.0" encoding="utf-8"?>
<p:tagLst xmlns:a="http://schemas.openxmlformats.org/drawingml/2006/main" xmlns:r="http://schemas.openxmlformats.org/officeDocument/2006/relationships" xmlns:p="http://schemas.openxmlformats.org/presentationml/2006/main">
  <p:tag name="PA" val="v5.2.2"/>
</p:tagLst>
</file>

<file path=ppt/tags/tag22.xml><?xml version="1.0" encoding="utf-8"?>
<p:tagLst xmlns:a="http://schemas.openxmlformats.org/drawingml/2006/main" xmlns:r="http://schemas.openxmlformats.org/officeDocument/2006/relationships" xmlns:p="http://schemas.openxmlformats.org/presentationml/2006/main">
  <p:tag name="PA" val="v5.2.2"/>
</p:tagLst>
</file>

<file path=ppt/tags/tag23.xml><?xml version="1.0" encoding="utf-8"?>
<p:tagLst xmlns:a="http://schemas.openxmlformats.org/drawingml/2006/main" xmlns:r="http://schemas.openxmlformats.org/officeDocument/2006/relationships" xmlns:p="http://schemas.openxmlformats.org/presentationml/2006/main">
  <p:tag name="PA" val="v5.2.2"/>
</p:tagLst>
</file>

<file path=ppt/tags/tag24.xml><?xml version="1.0" encoding="utf-8"?>
<p:tagLst xmlns:a="http://schemas.openxmlformats.org/drawingml/2006/main" xmlns:r="http://schemas.openxmlformats.org/officeDocument/2006/relationships" xmlns:p="http://schemas.openxmlformats.org/presentationml/2006/main">
  <p:tag name="PA" val="v5.1.2"/>
</p:tagLst>
</file>

<file path=ppt/tags/tag25.xml><?xml version="1.0" encoding="utf-8"?>
<p:tagLst xmlns:a="http://schemas.openxmlformats.org/drawingml/2006/main" xmlns:r="http://schemas.openxmlformats.org/officeDocument/2006/relationships" xmlns:p="http://schemas.openxmlformats.org/presentationml/2006/main">
  <p:tag name="PA" val="v5.1.2"/>
</p:tagLst>
</file>

<file path=ppt/tags/tag3.xml><?xml version="1.0" encoding="utf-8"?>
<p:tagLst xmlns:a="http://schemas.openxmlformats.org/drawingml/2006/main" xmlns:r="http://schemas.openxmlformats.org/officeDocument/2006/relationships" xmlns:p="http://schemas.openxmlformats.org/presentationml/2006/main">
  <p:tag name="PA" val="v5.2.2"/>
</p:tagLst>
</file>

<file path=ppt/tags/tag4.xml><?xml version="1.0" encoding="utf-8"?>
<p:tagLst xmlns:a="http://schemas.openxmlformats.org/drawingml/2006/main" xmlns:r="http://schemas.openxmlformats.org/officeDocument/2006/relationships" xmlns:p="http://schemas.openxmlformats.org/presentationml/2006/main">
  <p:tag name="PA" val="v5.2.2"/>
</p:tagLst>
</file>

<file path=ppt/tags/tag5.xml><?xml version="1.0" encoding="utf-8"?>
<p:tagLst xmlns:a="http://schemas.openxmlformats.org/drawingml/2006/main" xmlns:r="http://schemas.openxmlformats.org/officeDocument/2006/relationships" xmlns:p="http://schemas.openxmlformats.org/presentationml/2006/main">
  <p:tag name="PA" val="v5.2.2"/>
</p:tagLst>
</file>

<file path=ppt/tags/tag6.xml><?xml version="1.0" encoding="utf-8"?>
<p:tagLst xmlns:a="http://schemas.openxmlformats.org/drawingml/2006/main" xmlns:r="http://schemas.openxmlformats.org/officeDocument/2006/relationships" xmlns:p="http://schemas.openxmlformats.org/presentationml/2006/main">
  <p:tag name="PA" val="v5.2.2"/>
</p:tagLst>
</file>

<file path=ppt/tags/tag7.xml><?xml version="1.0" encoding="utf-8"?>
<p:tagLst xmlns:a="http://schemas.openxmlformats.org/drawingml/2006/main" xmlns:r="http://schemas.openxmlformats.org/officeDocument/2006/relationships" xmlns:p="http://schemas.openxmlformats.org/presentationml/2006/main">
  <p:tag name="PA" val="v5.2.2"/>
</p:tagLst>
</file>

<file path=ppt/tags/tag8.xml><?xml version="1.0" encoding="utf-8"?>
<p:tagLst xmlns:a="http://schemas.openxmlformats.org/drawingml/2006/main" xmlns:r="http://schemas.openxmlformats.org/officeDocument/2006/relationships" xmlns:p="http://schemas.openxmlformats.org/presentationml/2006/main">
  <p:tag name="PA" val="v5.2.2"/>
</p:tagLst>
</file>

<file path=ppt/tags/tag9.xml><?xml version="1.0" encoding="utf-8"?>
<p:tagLst xmlns:a="http://schemas.openxmlformats.org/drawingml/2006/main" xmlns:r="http://schemas.openxmlformats.org/officeDocument/2006/relationships" xmlns:p="http://schemas.openxmlformats.org/presentationml/2006/main">
  <p:tag name="PA" val="v5.2.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493</TotalTime>
  <Words>2638</Words>
  <Application>Microsoft Macintosh PowerPoint</Application>
  <PresentationFormat>宽屏</PresentationFormat>
  <Paragraphs>339</Paragraphs>
  <Slides>47</Slides>
  <Notes>47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47</vt:i4>
      </vt:variant>
    </vt:vector>
  </HeadingPairs>
  <TitlesOfParts>
    <vt:vector size="56" baseType="lpstr">
      <vt:lpstr>Times New Roman</vt:lpstr>
      <vt:lpstr>Wingdings</vt:lpstr>
      <vt:lpstr>等线</vt:lpstr>
      <vt:lpstr>思源黑体 Light</vt:lpstr>
      <vt:lpstr>微软雅黑</vt:lpstr>
      <vt:lpstr>字魂100号-方方先锋体</vt:lpstr>
      <vt:lpstr>字魂59号-创粗黑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Fung Olivia</dc:creator>
  <cp:lastModifiedBy>Microsoft Office 用户</cp:lastModifiedBy>
  <cp:revision>126</cp:revision>
  <dcterms:created xsi:type="dcterms:W3CDTF">2020-01-17T02:43:35Z</dcterms:created>
  <dcterms:modified xsi:type="dcterms:W3CDTF">2020-06-23T09:14:52Z</dcterms:modified>
</cp:coreProperties>
</file>